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4" r:id="rId7"/>
    <p:sldId id="266" r:id="rId8"/>
    <p:sldId id="265" r:id="rId9"/>
    <p:sldId id="263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86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73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960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946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933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919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906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892" algn="l" defTabSz="767973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8"/>
    <p:restoredTop sz="83437"/>
  </p:normalViewPr>
  <p:slideViewPr>
    <p:cSldViewPr snapToObjects="1" showGuides="1">
      <p:cViewPr>
        <p:scale>
          <a:sx n="122" d="100"/>
          <a:sy n="122" d="100"/>
        </p:scale>
        <p:origin x="-32" y="144"/>
      </p:cViewPr>
      <p:guideLst>
        <p:guide orient="horz" pos="660"/>
        <p:guide pos="2880"/>
        <p:guide orient="horz"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2DA9F-25BC-4D4D-A51C-006F9A0094F4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868F62B-E764-E949-B3D1-7E497C0934D1}">
      <dgm:prSet phldrT="[文本]"/>
      <dgm:spPr/>
      <dgm:t>
        <a:bodyPr/>
        <a:lstStyle/>
        <a:p>
          <a:r>
            <a:rPr lang="en-US" dirty="0" err="1" smtClean="0"/>
            <a:t>file_system_type</a:t>
          </a:r>
          <a:endParaRPr lang="zh-CN" altLang="en-US" dirty="0"/>
        </a:p>
      </dgm:t>
    </dgm:pt>
    <dgm:pt modelId="{014FCD03-5446-A944-A321-0341EFC844BB}" type="parTrans" cxnId="{C79FD35A-3859-E840-BAD7-245BCF0B4D59}">
      <dgm:prSet/>
      <dgm:spPr/>
      <dgm:t>
        <a:bodyPr/>
        <a:lstStyle/>
        <a:p>
          <a:endParaRPr lang="zh-CN" altLang="en-US"/>
        </a:p>
      </dgm:t>
    </dgm:pt>
    <dgm:pt modelId="{6448D1FB-5DED-2C4A-BF41-E7A2790BE4E0}" type="sibTrans" cxnId="{C79FD35A-3859-E840-BAD7-245BCF0B4D59}">
      <dgm:prSet/>
      <dgm:spPr/>
      <dgm:t>
        <a:bodyPr/>
        <a:lstStyle/>
        <a:p>
          <a:endParaRPr lang="zh-CN" altLang="en-US"/>
        </a:p>
      </dgm:t>
    </dgm:pt>
    <dgm:pt modelId="{1757D5F6-84EB-F847-A9CB-C717507CAFC7}">
      <dgm:prSet phldrT="[文本]"/>
      <dgm:spPr/>
      <dgm:t>
        <a:bodyPr/>
        <a:lstStyle/>
        <a:p>
          <a:r>
            <a:rPr lang="is-IS" dirty="0" smtClean="0"/>
            <a:t>…</a:t>
          </a:r>
          <a:endParaRPr lang="zh-CN" altLang="en-US" dirty="0"/>
        </a:p>
      </dgm:t>
    </dgm:pt>
    <dgm:pt modelId="{1566F4DF-1A39-BF47-95D8-99F2CFF86F8D}" type="parTrans" cxnId="{45439157-585F-F44B-8098-E213E9CCC87D}">
      <dgm:prSet/>
      <dgm:spPr/>
      <dgm:t>
        <a:bodyPr/>
        <a:lstStyle/>
        <a:p>
          <a:endParaRPr lang="zh-CN" altLang="en-US"/>
        </a:p>
      </dgm:t>
    </dgm:pt>
    <dgm:pt modelId="{74DF0925-90CF-EE41-9DE8-D0D424D90569}" type="sibTrans" cxnId="{45439157-585F-F44B-8098-E213E9CCC87D}">
      <dgm:prSet/>
      <dgm:spPr/>
      <dgm:t>
        <a:bodyPr/>
        <a:lstStyle/>
        <a:p>
          <a:endParaRPr lang="zh-CN" altLang="en-US"/>
        </a:p>
      </dgm:t>
    </dgm:pt>
    <dgm:pt modelId="{51DC5903-D821-6149-A44C-C1C401B43EF2}">
      <dgm:prSet phldrT="[文本]"/>
      <dgm:spPr/>
      <dgm:t>
        <a:bodyPr/>
        <a:lstStyle/>
        <a:p>
          <a:r>
            <a:rPr lang="en-US" dirty="0" err="1" smtClean="0"/>
            <a:t>file_system_type</a:t>
          </a:r>
          <a:endParaRPr lang="zh-CN" altLang="en-US" dirty="0"/>
        </a:p>
      </dgm:t>
    </dgm:pt>
    <dgm:pt modelId="{0E82C5B8-FC3F-3F40-9278-D68C9A64B84D}" type="parTrans" cxnId="{4138FB52-97D0-784F-8DD3-18ECA4297F5F}">
      <dgm:prSet/>
      <dgm:spPr/>
      <dgm:t>
        <a:bodyPr/>
        <a:lstStyle/>
        <a:p>
          <a:endParaRPr lang="zh-CN" altLang="en-US"/>
        </a:p>
      </dgm:t>
    </dgm:pt>
    <dgm:pt modelId="{826689BE-0AB5-4F45-95EF-1E5681BA875B}" type="sibTrans" cxnId="{4138FB52-97D0-784F-8DD3-18ECA4297F5F}">
      <dgm:prSet/>
      <dgm:spPr/>
      <dgm:t>
        <a:bodyPr/>
        <a:lstStyle/>
        <a:p>
          <a:endParaRPr lang="zh-CN" altLang="en-US"/>
        </a:p>
      </dgm:t>
    </dgm:pt>
    <dgm:pt modelId="{BD8FF907-0BBE-8B4E-B8C5-8AF67CD17F01}" type="pres">
      <dgm:prSet presAssocID="{4382DA9F-25BC-4D4D-A51C-006F9A0094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245599-9D19-AF4A-B2B1-4D3C1D67C0E7}" type="pres">
      <dgm:prSet presAssocID="{51DC5903-D821-6149-A44C-C1C401B43EF2}" presName="boxAndChildren" presStyleCnt="0"/>
      <dgm:spPr/>
    </dgm:pt>
    <dgm:pt modelId="{C7BA52C8-1A45-1042-BF19-10CE5FA8CCD0}" type="pres">
      <dgm:prSet presAssocID="{51DC5903-D821-6149-A44C-C1C401B43EF2}" presName="parentTextBox" presStyleLbl="node1" presStyleIdx="0" presStyleCnt="3"/>
      <dgm:spPr/>
      <dgm:t>
        <a:bodyPr/>
        <a:lstStyle/>
        <a:p>
          <a:endParaRPr lang="zh-CN" altLang="en-US"/>
        </a:p>
      </dgm:t>
    </dgm:pt>
    <dgm:pt modelId="{A2306531-07E0-264B-8457-474EE3C4D796}" type="pres">
      <dgm:prSet presAssocID="{74DF0925-90CF-EE41-9DE8-D0D424D90569}" presName="sp" presStyleCnt="0"/>
      <dgm:spPr/>
    </dgm:pt>
    <dgm:pt modelId="{4871C8BD-5BF7-C945-BBA6-AA02FB2895ED}" type="pres">
      <dgm:prSet presAssocID="{1757D5F6-84EB-F847-A9CB-C717507CAFC7}" presName="arrowAndChildren" presStyleCnt="0"/>
      <dgm:spPr/>
    </dgm:pt>
    <dgm:pt modelId="{89502A5E-2EA7-F942-89AC-A9A0E15394D9}" type="pres">
      <dgm:prSet presAssocID="{1757D5F6-84EB-F847-A9CB-C717507CAFC7}" presName="parentTextArrow" presStyleLbl="node1" presStyleIdx="1" presStyleCnt="3"/>
      <dgm:spPr/>
      <dgm:t>
        <a:bodyPr/>
        <a:lstStyle/>
        <a:p>
          <a:endParaRPr lang="zh-CN" altLang="en-US"/>
        </a:p>
      </dgm:t>
    </dgm:pt>
    <dgm:pt modelId="{590FFEE9-441F-4740-887B-FF904CC51AAA}" type="pres">
      <dgm:prSet presAssocID="{6448D1FB-5DED-2C4A-BF41-E7A2790BE4E0}" presName="sp" presStyleCnt="0"/>
      <dgm:spPr/>
    </dgm:pt>
    <dgm:pt modelId="{7B6AE191-A693-414E-926A-96E49C641724}" type="pres">
      <dgm:prSet presAssocID="{5868F62B-E764-E949-B3D1-7E497C0934D1}" presName="arrowAndChildren" presStyleCnt="0"/>
      <dgm:spPr/>
    </dgm:pt>
    <dgm:pt modelId="{A1914935-21C5-2C42-AA2F-CB81D70652C2}" type="pres">
      <dgm:prSet presAssocID="{5868F62B-E764-E949-B3D1-7E497C0934D1}" presName="parentTextArrow" presStyleLbl="node1" presStyleIdx="2" presStyleCnt="3" custLinFactNeighborX="14156" custLinFactNeighborY="-885"/>
      <dgm:spPr/>
      <dgm:t>
        <a:bodyPr/>
        <a:lstStyle/>
        <a:p>
          <a:endParaRPr lang="zh-CN" altLang="en-US"/>
        </a:p>
      </dgm:t>
    </dgm:pt>
  </dgm:ptLst>
  <dgm:cxnLst>
    <dgm:cxn modelId="{C79FD35A-3859-E840-BAD7-245BCF0B4D59}" srcId="{4382DA9F-25BC-4D4D-A51C-006F9A0094F4}" destId="{5868F62B-E764-E949-B3D1-7E497C0934D1}" srcOrd="0" destOrd="0" parTransId="{014FCD03-5446-A944-A321-0341EFC844BB}" sibTransId="{6448D1FB-5DED-2C4A-BF41-E7A2790BE4E0}"/>
    <dgm:cxn modelId="{8E5AA988-13EA-DA4E-A40B-20F773C4DCCE}" type="presOf" srcId="{4382DA9F-25BC-4D4D-A51C-006F9A0094F4}" destId="{BD8FF907-0BBE-8B4E-B8C5-8AF67CD17F01}" srcOrd="0" destOrd="0" presId="urn:microsoft.com/office/officeart/2005/8/layout/process4"/>
    <dgm:cxn modelId="{B5369E72-F7D6-CD4F-BA95-79B6C02E0A93}" type="presOf" srcId="{1757D5F6-84EB-F847-A9CB-C717507CAFC7}" destId="{89502A5E-2EA7-F942-89AC-A9A0E15394D9}" srcOrd="0" destOrd="0" presId="urn:microsoft.com/office/officeart/2005/8/layout/process4"/>
    <dgm:cxn modelId="{868E656B-0DBE-784E-AC47-B02DB8508251}" type="presOf" srcId="{5868F62B-E764-E949-B3D1-7E497C0934D1}" destId="{A1914935-21C5-2C42-AA2F-CB81D70652C2}" srcOrd="0" destOrd="0" presId="urn:microsoft.com/office/officeart/2005/8/layout/process4"/>
    <dgm:cxn modelId="{3CA9580A-4EE7-1048-B3D3-A0C9635A83FF}" type="presOf" srcId="{51DC5903-D821-6149-A44C-C1C401B43EF2}" destId="{C7BA52C8-1A45-1042-BF19-10CE5FA8CCD0}" srcOrd="0" destOrd="0" presId="urn:microsoft.com/office/officeart/2005/8/layout/process4"/>
    <dgm:cxn modelId="{45439157-585F-F44B-8098-E213E9CCC87D}" srcId="{4382DA9F-25BC-4D4D-A51C-006F9A0094F4}" destId="{1757D5F6-84EB-F847-A9CB-C717507CAFC7}" srcOrd="1" destOrd="0" parTransId="{1566F4DF-1A39-BF47-95D8-99F2CFF86F8D}" sibTransId="{74DF0925-90CF-EE41-9DE8-D0D424D90569}"/>
    <dgm:cxn modelId="{4138FB52-97D0-784F-8DD3-18ECA4297F5F}" srcId="{4382DA9F-25BC-4D4D-A51C-006F9A0094F4}" destId="{51DC5903-D821-6149-A44C-C1C401B43EF2}" srcOrd="2" destOrd="0" parTransId="{0E82C5B8-FC3F-3F40-9278-D68C9A64B84D}" sibTransId="{826689BE-0AB5-4F45-95EF-1E5681BA875B}"/>
    <dgm:cxn modelId="{D746D572-E54F-E144-B05E-614C88058005}" type="presParOf" srcId="{BD8FF907-0BBE-8B4E-B8C5-8AF67CD17F01}" destId="{5A245599-9D19-AF4A-B2B1-4D3C1D67C0E7}" srcOrd="0" destOrd="0" presId="urn:microsoft.com/office/officeart/2005/8/layout/process4"/>
    <dgm:cxn modelId="{4B531D9F-C014-C842-9E59-9C54F4F7FE73}" type="presParOf" srcId="{5A245599-9D19-AF4A-B2B1-4D3C1D67C0E7}" destId="{C7BA52C8-1A45-1042-BF19-10CE5FA8CCD0}" srcOrd="0" destOrd="0" presId="urn:microsoft.com/office/officeart/2005/8/layout/process4"/>
    <dgm:cxn modelId="{13790259-EC24-C543-AD9B-A27B9CF18020}" type="presParOf" srcId="{BD8FF907-0BBE-8B4E-B8C5-8AF67CD17F01}" destId="{A2306531-07E0-264B-8457-474EE3C4D796}" srcOrd="1" destOrd="0" presId="urn:microsoft.com/office/officeart/2005/8/layout/process4"/>
    <dgm:cxn modelId="{0A937153-0AB3-6041-BBCF-53317A835ADA}" type="presParOf" srcId="{BD8FF907-0BBE-8B4E-B8C5-8AF67CD17F01}" destId="{4871C8BD-5BF7-C945-BBA6-AA02FB2895ED}" srcOrd="2" destOrd="0" presId="urn:microsoft.com/office/officeart/2005/8/layout/process4"/>
    <dgm:cxn modelId="{038F71BB-EBD5-904D-A484-80AB70F01CD9}" type="presParOf" srcId="{4871C8BD-5BF7-C945-BBA6-AA02FB2895ED}" destId="{89502A5E-2EA7-F942-89AC-A9A0E15394D9}" srcOrd="0" destOrd="0" presId="urn:microsoft.com/office/officeart/2005/8/layout/process4"/>
    <dgm:cxn modelId="{0CE0D157-0B71-CC47-9964-95407EA16CE4}" type="presParOf" srcId="{BD8FF907-0BBE-8B4E-B8C5-8AF67CD17F01}" destId="{590FFEE9-441F-4740-887B-FF904CC51AAA}" srcOrd="3" destOrd="0" presId="urn:microsoft.com/office/officeart/2005/8/layout/process4"/>
    <dgm:cxn modelId="{CD609FC0-D248-984E-B469-AE56BF4AD8A2}" type="presParOf" srcId="{BD8FF907-0BBE-8B4E-B8C5-8AF67CD17F01}" destId="{7B6AE191-A693-414E-926A-96E49C641724}" srcOrd="4" destOrd="0" presId="urn:microsoft.com/office/officeart/2005/8/layout/process4"/>
    <dgm:cxn modelId="{CBCDE217-377F-B541-AAC4-CA9F76666DC9}" type="presParOf" srcId="{7B6AE191-A693-414E-926A-96E49C641724}" destId="{A1914935-21C5-2C42-AA2F-CB81D70652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A52C8-1A45-1042-BF19-10CE5FA8CCD0}">
      <dsp:nvSpPr>
        <dsp:cNvPr id="0" name=""/>
        <dsp:cNvSpPr/>
      </dsp:nvSpPr>
      <dsp:spPr>
        <a:xfrm>
          <a:off x="0" y="1892872"/>
          <a:ext cx="1447800" cy="6212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file_system_type</a:t>
          </a:r>
          <a:endParaRPr lang="zh-CN" altLang="en-US" sz="1400" kern="1200" dirty="0"/>
        </a:p>
      </dsp:txBody>
      <dsp:txXfrm>
        <a:off x="0" y="1892872"/>
        <a:ext cx="1447800" cy="621283"/>
      </dsp:txXfrm>
    </dsp:sp>
    <dsp:sp modelId="{89502A5E-2EA7-F942-89AC-A9A0E15394D9}">
      <dsp:nvSpPr>
        <dsp:cNvPr id="0" name=""/>
        <dsp:cNvSpPr/>
      </dsp:nvSpPr>
      <dsp:spPr>
        <a:xfrm rot="10800000">
          <a:off x="0" y="946658"/>
          <a:ext cx="1447800" cy="9555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s-IS" sz="1400" kern="1200" dirty="0" smtClean="0"/>
            <a:t>…</a:t>
          </a:r>
          <a:endParaRPr lang="zh-CN" altLang="en-US" sz="1400" kern="1200" dirty="0"/>
        </a:p>
      </dsp:txBody>
      <dsp:txXfrm rot="10800000">
        <a:off x="0" y="946658"/>
        <a:ext cx="1447800" cy="620877"/>
      </dsp:txXfrm>
    </dsp:sp>
    <dsp:sp modelId="{A1914935-21C5-2C42-AA2F-CB81D70652C2}">
      <dsp:nvSpPr>
        <dsp:cNvPr id="0" name=""/>
        <dsp:cNvSpPr/>
      </dsp:nvSpPr>
      <dsp:spPr>
        <a:xfrm rot="10800000">
          <a:off x="0" y="0"/>
          <a:ext cx="1447800" cy="955533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file_system_type</a:t>
          </a:r>
          <a:endParaRPr lang="zh-CN" altLang="en-US" sz="1400" kern="1200" dirty="0"/>
        </a:p>
      </dsp:txBody>
      <dsp:txXfrm rot="10800000">
        <a:off x="0" y="0"/>
        <a:ext cx="1447800" cy="620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8CA95-763A-F941-AD90-E4F3CE420301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7A25B-DBB4-9B44-83A8-A5A83099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2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1pPr>
    <a:lvl2pPr marL="95235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2pPr>
    <a:lvl3pPr marL="190470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3pPr>
    <a:lvl4pPr marL="285704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4pPr>
    <a:lvl5pPr marL="380939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5pPr>
    <a:lvl6pPr marL="476174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6pPr>
    <a:lvl7pPr marL="571409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7pPr>
    <a:lvl8pPr marL="666643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8pPr>
    <a:lvl9pPr marL="761878" algn="l" defTabSz="190470" rtl="0" eaLnBrk="1" latinLnBrk="0" hangingPunct="1">
      <a:defRPr sz="2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greeting</a:t>
            </a:r>
            <a:r>
              <a:rPr lang="en-US" altLang="zh-CN" baseline="0" dirty="0" smtClean="0"/>
              <a:t> &amp; </a:t>
            </a:r>
            <a:r>
              <a:rPr lang="en-US" altLang="zh-CN" dirty="0" smtClean="0"/>
              <a:t>My project topic is  “……"</a:t>
            </a:r>
          </a:p>
          <a:p>
            <a:r>
              <a:rPr lang="en-US" altLang="zh-CN" dirty="0" smtClean="0"/>
              <a:t>-&gt;I will first introduce Linux file system roughly, then turn our focus to </a:t>
            </a:r>
            <a:r>
              <a:rPr lang="en-US" altLang="zh-CN" dirty="0" err="1" smtClean="0"/>
              <a:t>INode</a:t>
            </a:r>
            <a:r>
              <a:rPr lang="en-US" altLang="zh-CN" dirty="0" smtClean="0"/>
              <a:t>, combining the source code to explore the implementation of </a:t>
            </a:r>
            <a:r>
              <a:rPr lang="en-US" altLang="zh-CN" dirty="0" err="1" smtClean="0"/>
              <a:t>INode</a:t>
            </a:r>
            <a:r>
              <a:rPr lang="en-US" altLang="zh-CN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8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7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-&gt;the definition of file system …. </a:t>
            </a:r>
          </a:p>
          <a:p>
            <a:r>
              <a:rPr lang="en-US" altLang="zh-CN" dirty="0" smtClean="0"/>
              <a:t>-&gt;and these Info is stored in some kind of storage device. </a:t>
            </a:r>
          </a:p>
          <a:p>
            <a:r>
              <a:rPr lang="en-US" altLang="zh-CN" dirty="0" smtClean="0"/>
              <a:t>    we could create a block device by associate a file with a loop device, then, we create a ext2(second extended </a:t>
            </a:r>
            <a:r>
              <a:rPr lang="en-US" altLang="zh-CN" dirty="0" err="1" smtClean="0"/>
              <a:t>filesystem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-&gt;now, we have the file system and the storage device, we want to use this file system to manage the data on this device. </a:t>
            </a:r>
          </a:p>
          <a:p>
            <a:r>
              <a:rPr lang="en-US" altLang="zh-CN" dirty="0" smtClean="0"/>
              <a:t>-&gt; so we use &amp;mount command. </a:t>
            </a:r>
          </a:p>
          <a:p>
            <a:r>
              <a:rPr lang="en-US" altLang="zh-CN" dirty="0" smtClean="0"/>
              <a:t>    $mount </a:t>
            </a:r>
            <a:r>
              <a:rPr lang="en-US" altLang="zh-CN" dirty="0" err="1" smtClean="0"/>
              <a:t>attache</a:t>
            </a:r>
            <a:r>
              <a:rPr lang="en-US" altLang="zh-CN" dirty="0" smtClean="0"/>
              <a:t> a file system to a root directory on a storage device, this process is called mounting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6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904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-&gt; Linux File system interface is implemented as ... </a:t>
            </a:r>
          </a:p>
          <a:p>
            <a:r>
              <a:rPr lang="en-US" altLang="zh-CN" dirty="0" smtClean="0"/>
              <a:t>-&gt;let’s take a look at the …  </a:t>
            </a:r>
          </a:p>
          <a:p>
            <a:r>
              <a:rPr lang="en-US" altLang="zh-CN" dirty="0" smtClean="0"/>
              <a:t>    the majority of the file system code exist in the kernel space, and it is also our  focus.</a:t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dirty="0" smtClean="0"/>
              <a:t>-&gt;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 views all file systems from the perspective of a common set of objects. These objects are</a:t>
            </a:r>
            <a:r>
              <a:rPr lang="en-US" altLang="zh-CN" dirty="0" smtClean="0"/>
              <a:t> </a:t>
            </a:r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among these:</a:t>
            </a:r>
            <a:b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/>
          </a:p>
          <a:p>
            <a:r>
              <a:rPr lang="en-US" altLang="zh-CN" dirty="0" smtClean="0"/>
              <a:t>-&gt;superblock</a:t>
            </a:r>
            <a:r>
              <a:rPr lang="zh-CN" altLang="en-US" dirty="0" smtClean="0"/>
              <a:t>：</a:t>
            </a:r>
            <a:r>
              <a:rPr lang="en-US" altLang="zh-CN" dirty="0" smtClean="0"/>
              <a:t>it is … we will talk  more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about it later. </a:t>
            </a:r>
          </a:p>
          <a:p>
            <a:r>
              <a:rPr lang="en-US" altLang="zh-CN" dirty="0" smtClean="0"/>
              <a:t>-&gt;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 </a:t>
            </a:r>
            <a:r>
              <a:rPr lang="en-US" altLang="zh-CN" sz="25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glue that holds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files together by relating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numbers to file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names.In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other word, 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is used to translate between file names and 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 directory cache keeps the most-recently used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dentries</a:t>
            </a:r>
            <a:r>
              <a:rPr lang="en-US" altLang="zh-CN" sz="2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-&gt; In this architecture, VFS act as ... it maintains two lists.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8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one of the list is the 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file_systems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this is a list of structure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file_system_type,this</a:t>
            </a:r>
            <a:r>
              <a:rPr lang="en-US" altLang="zh-CN" sz="25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structure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defines the file systems that can be supported in the system. it includes the name of this each file system, a set of attributes and two super block. 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Recall the process</a:t>
            </a:r>
            <a:r>
              <a:rPr lang="en-US" altLang="zh-CN" sz="2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create file system. A system is supported doesn’t mean that it exists in the system. we need to mount them on a device, And that is the other list maintained by VFS: the list of currently mounted system. 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and the element of this list is the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vfsmout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structure.let’s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 a look at this structure.</a:t>
            </a:r>
            <a:endParaRPr lang="en-US" altLang="zh-CN" dirty="0" smtClean="0"/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It is a very succinct structure, with the mount point, some flags, and we notice the element superblock </a:t>
            </a:r>
            <a:endParaRPr lang="en-US" altLang="zh-CN" dirty="0" smtClean="0"/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-&gt;As we mentioned before, superblock is “a structure presents a file system”.</a:t>
            </a:r>
            <a:endParaRPr lang="en-US" altLang="zh-CN" dirty="0" smtClean="0"/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it is essentially file system metadata and defines the file system type, size, status, and information about other metadata structures (metadata of metadata).</a:t>
            </a:r>
            <a:endParaRPr lang="en-US" altLang="zh-CN" dirty="0" smtClean="0"/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list_head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—— the mounted file systems are double linked</a:t>
            </a:r>
            <a:endParaRPr lang="en-US" altLang="zh-CN" dirty="0" smtClean="0"/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file_system_type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 have saw before 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the element “structure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*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s_root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tells us the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root directory </a:t>
            </a:r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We turn our focus to the element “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super_operations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it leads us to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super_function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defines the function to manage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within this file system. and these functions are file system dependent.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From this code  we could see it includes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alloc_indode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write_inode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destroy_inode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so on.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we first take a look at the implementation of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we turn to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alloc_inode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 code.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2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we see some elements corresponding to the POSIX,  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uid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gid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flags, timestamps and so on. we pay attention to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inode_operations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file_operations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two elements,</a:t>
            </a:r>
            <a:r>
              <a:rPr lang="en-US" altLang="zh-CN" dirty="0" smtClean="0"/>
              <a:t> 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r>
              <a:rPr lang="en-US" altLang="zh-CN" dirty="0" smtClean="0"/>
              <a:t> </a:t>
            </a:r>
          </a:p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 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inode_operations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define those operations that operate directly on the 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 </a:t>
            </a:r>
            <a:r>
              <a:rPr lang="en-US" altLang="zh-CN" sz="25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file_operations</a:t>
            </a:r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refer to those methods related to files and directories (the standard system calls).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-&gt;in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file_operations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see read, write, open and so on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and in the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inode_operations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could see create, link, unlink, 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mkdir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rmdir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prototype of our familiar system calls, and notice each of these functions all has the parameters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 we know that these operations all affect the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and we need to modify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correspondingly since it maintain the translation between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filename.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98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Now we take a look at the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alloc_inode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function, first claim a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variant, then check if the superblock(the file system) defines specific allocation function, if not, use the default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9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5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Then we look inside the initialization of node. </a:t>
            </a:r>
            <a:endParaRPr lang="en-US" altLang="zh-CN" dirty="0" smtClean="0"/>
          </a:p>
          <a:p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  Nothing special but we can see the mapping process, and we notice the atomic function of setting </a:t>
            </a:r>
            <a:r>
              <a:rPr lang="en-US" altLang="zh-CN" sz="25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i_count</a:t>
            </a:r>
            <a:r>
              <a:rPr lang="en-US" altLang="zh-CN" sz="25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0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7A25B-DBB4-9B44-83A8-A5A83099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7" indent="0" algn="ctr">
              <a:buNone/>
              <a:defRPr sz="2000"/>
            </a:lvl2pPr>
            <a:lvl3pPr marL="914254" indent="0" algn="ctr">
              <a:buNone/>
              <a:defRPr sz="1800"/>
            </a:lvl3pPr>
            <a:lvl4pPr marL="1371381" indent="0" algn="ctr">
              <a:buNone/>
              <a:defRPr sz="1600"/>
            </a:lvl4pPr>
            <a:lvl5pPr marL="1828507" indent="0" algn="ctr">
              <a:buNone/>
              <a:defRPr sz="1600"/>
            </a:lvl5pPr>
            <a:lvl6pPr marL="2285634" indent="0" algn="ctr">
              <a:buNone/>
              <a:defRPr sz="1600"/>
            </a:lvl6pPr>
            <a:lvl7pPr marL="2742761" indent="0" algn="ctr">
              <a:buNone/>
              <a:defRPr sz="1600"/>
            </a:lvl7pPr>
            <a:lvl8pPr marL="3199888" indent="0" algn="ctr">
              <a:buNone/>
              <a:defRPr sz="1600"/>
            </a:lvl8pPr>
            <a:lvl9pPr marL="365701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7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9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2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3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7" indent="0">
              <a:buNone/>
              <a:defRPr sz="1400"/>
            </a:lvl2pPr>
            <a:lvl3pPr marL="914254" indent="0">
              <a:buNone/>
              <a:defRPr sz="1200"/>
            </a:lvl3pPr>
            <a:lvl4pPr marL="1371381" indent="0">
              <a:buNone/>
              <a:defRPr sz="1000"/>
            </a:lvl4pPr>
            <a:lvl5pPr marL="1828507" indent="0">
              <a:buNone/>
              <a:defRPr sz="1000"/>
            </a:lvl5pPr>
            <a:lvl6pPr marL="2285634" indent="0">
              <a:buNone/>
              <a:defRPr sz="1000"/>
            </a:lvl6pPr>
            <a:lvl7pPr marL="2742761" indent="0">
              <a:buNone/>
              <a:defRPr sz="1000"/>
            </a:lvl7pPr>
            <a:lvl8pPr marL="3199888" indent="0">
              <a:buNone/>
              <a:defRPr sz="1000"/>
            </a:lvl8pPr>
            <a:lvl9pPr marL="36570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854DB-CBC7-0642-9B13-3D054C975652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D99-2212-BC44-902F-9C832BF7C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254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3" indent="-228563" algn="l" defTabSz="9142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90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066800" y="1447799"/>
            <a:ext cx="60209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dirty="0"/>
              <a:t>Linux</a:t>
            </a:r>
            <a:r>
              <a:rPr kumimoji="1" lang="zh-CN" altLang="en-US" sz="6600" dirty="0"/>
              <a:t> </a:t>
            </a:r>
            <a:r>
              <a:rPr kumimoji="1" lang="en-US" altLang="zh-CN" sz="6600" dirty="0"/>
              <a:t>File</a:t>
            </a:r>
            <a:r>
              <a:rPr kumimoji="1" lang="zh-CN" altLang="en-US" sz="6600" dirty="0"/>
              <a:t> </a:t>
            </a:r>
            <a:r>
              <a:rPr kumimoji="1" lang="en-US" altLang="zh-CN" sz="6600" dirty="0" smtClean="0"/>
              <a:t>System</a:t>
            </a:r>
          </a:p>
          <a:p>
            <a:r>
              <a:rPr kumimoji="1" lang="en-US" altLang="zh-CN" sz="6600" dirty="0" smtClean="0"/>
              <a:t>and</a:t>
            </a:r>
            <a:r>
              <a:rPr kumimoji="1" lang="zh-CN" altLang="en-US" sz="6600" dirty="0" smtClean="0"/>
              <a:t> </a:t>
            </a:r>
            <a:endParaRPr kumimoji="1" lang="en-US" altLang="zh-CN" sz="6600" dirty="0" smtClean="0"/>
          </a:p>
          <a:p>
            <a:r>
              <a:rPr kumimoji="1" lang="en-US" altLang="zh-CN" sz="6600" dirty="0" err="1" smtClean="0"/>
              <a:t>INode</a:t>
            </a:r>
            <a:endParaRPr kumimoji="1" lang="zh-CN" altLang="en-US" sz="6600" dirty="0"/>
          </a:p>
        </p:txBody>
      </p:sp>
      <p:sp>
        <p:nvSpPr>
          <p:cNvPr id="3" name="文本框 2"/>
          <p:cNvSpPr txBox="1"/>
          <p:nvPr/>
        </p:nvSpPr>
        <p:spPr>
          <a:xfrm>
            <a:off x="4592673" y="4110067"/>
            <a:ext cx="3466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>
                <a:latin typeface="+mj-lt"/>
              </a:rPr>
              <a:t>——</a:t>
            </a:r>
            <a:r>
              <a:rPr kumimoji="1" lang="en-US" altLang="zh-CN" sz="2800" dirty="0" err="1" smtClean="0">
                <a:latin typeface="+mj-lt"/>
              </a:rPr>
              <a:t>Kunling</a:t>
            </a:r>
            <a:r>
              <a:rPr kumimoji="1" lang="en-US" altLang="zh-CN" sz="2800" dirty="0" smtClean="0">
                <a:latin typeface="+mj-lt"/>
              </a:rPr>
              <a:t> Zeng</a:t>
            </a:r>
          </a:p>
          <a:p>
            <a:r>
              <a:rPr kumimoji="1" lang="en-US" altLang="zh-CN" sz="2800" dirty="0" smtClean="0">
                <a:latin typeface="+mj-lt"/>
              </a:rPr>
              <a:t>        kzeng3@gmu.edu</a:t>
            </a:r>
            <a:endParaRPr kumimoji="1" lang="zh-CN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82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线连接符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752600" y="2514600"/>
            <a:ext cx="4985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7200" dirty="0" smtClean="0">
                <a:latin typeface="Apple Chancery" charset="0"/>
                <a:ea typeface="Apple Chancery" charset="0"/>
                <a:cs typeface="Apple Chancery" charset="0"/>
              </a:rPr>
              <a:t>Thank you~</a:t>
            </a:r>
            <a:endParaRPr kumimoji="1" lang="zh-CN" altLang="en-US" sz="72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91200" y="3886200"/>
            <a:ext cx="1546257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——</a:t>
            </a:r>
            <a:r>
              <a:rPr kumimoji="1" lang="en-US" altLang="zh-CN" dirty="0" err="1" smtClean="0"/>
              <a:t>Kunling</a:t>
            </a:r>
            <a:r>
              <a:rPr kumimoji="1" lang="en-US" altLang="zh-CN" dirty="0" smtClean="0"/>
              <a:t> Zeng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86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600" y="1652344"/>
            <a:ext cx="7125027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File System:</a:t>
            </a:r>
          </a:p>
          <a:p>
            <a:r>
              <a:rPr lang="en-US" altLang="zh-CN" dirty="0"/>
              <a:t>The structure and logic rules used to </a:t>
            </a:r>
            <a:r>
              <a:rPr lang="en-US" altLang="zh-CN" dirty="0" smtClean="0"/>
              <a:t>manage </a:t>
            </a:r>
            <a:r>
              <a:rPr lang="en-US" altLang="zh-CN" dirty="0"/>
              <a:t>groups of information and their names </a:t>
            </a:r>
            <a:r>
              <a:rPr lang="en-US" altLang="zh-CN" dirty="0" smtClean="0"/>
              <a:t>.[1]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989247" y="3957891"/>
            <a:ext cx="1362489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storage device </a:t>
            </a:r>
            <a:endParaRPr kumimoji="1"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175554" y="4716167"/>
            <a:ext cx="1525033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create a file($</a:t>
            </a:r>
            <a:r>
              <a:rPr kumimoji="1" lang="en-US" altLang="zh-CN" dirty="0" err="1" smtClean="0"/>
              <a:t>dd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4602804" y="4716167"/>
            <a:ext cx="2071273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+  loop device($</a:t>
            </a:r>
            <a:r>
              <a:rPr kumimoji="1" lang="en-US" altLang="zh-CN" dirty="0" err="1" smtClean="0"/>
              <a:t>lesetup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494447" y="4419600"/>
            <a:ext cx="426215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↑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024344" y="3960520"/>
            <a:ext cx="1156920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block device</a:t>
            </a:r>
            <a:endParaRPr kumimoji="1"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2873691" y="3960519"/>
            <a:ext cx="628698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↔︎</a:t>
            </a:r>
            <a:endParaRPr kumimoji="1"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066800" y="2895600"/>
            <a:ext cx="1305165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ext2($mke2fs)</a:t>
            </a:r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73691" y="3426745"/>
            <a:ext cx="3574889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create a root directory(as the mount point)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1457383" y="3426745"/>
            <a:ext cx="979664" cy="32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↑$mount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760038" y="5543924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pple Chancery" charset="0"/>
                <a:ea typeface="Apple Chancery" charset="0"/>
                <a:cs typeface="Apple Chancery" charset="0"/>
              </a:rPr>
              <a:t>M</a:t>
            </a:r>
            <a:r>
              <a:rPr kumimoji="1" lang="en-US" altLang="zh-CN" sz="2400" dirty="0" smtClean="0">
                <a:latin typeface="Apple Chancery" charset="0"/>
                <a:ea typeface="Apple Chancery" charset="0"/>
                <a:cs typeface="Apple Chancery" charset="0"/>
              </a:rPr>
              <a:t>ounting</a:t>
            </a:r>
            <a:endParaRPr kumimoji="1" lang="zh-CN" altLang="en-US" sz="2400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cxnSp>
        <p:nvCxnSpPr>
          <p:cNvPr id="19" name="直线连接符 18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200" y="1372056"/>
            <a:ext cx="5464637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Linux File system interface </a:t>
            </a:r>
            <a:r>
              <a:rPr lang="en-US" altLang="zh-CN" dirty="0"/>
              <a:t>is implemented as a layered architecture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8" y="2210256"/>
            <a:ext cx="4940300" cy="38823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3854" y="6214682"/>
            <a:ext cx="4809330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Architectural view of the Linux file system </a:t>
            </a:r>
            <a:r>
              <a:rPr lang="en-US" altLang="zh-CN" b="1" dirty="0" smtClean="0"/>
              <a:t>components[2]</a:t>
            </a:r>
            <a:endParaRPr kumimoji="1" lang="zh-CN" altLang="en-US" dirty="0"/>
          </a:p>
        </p:txBody>
      </p:sp>
      <p:cxnSp>
        <p:nvCxnSpPr>
          <p:cNvPr id="6" name="直线连接符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540837" y="1723017"/>
            <a:ext cx="2585644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Linux File System:</a:t>
            </a:r>
          </a:p>
          <a:p>
            <a:r>
              <a:rPr kumimoji="1" lang="en-US" altLang="zh-CN" dirty="0" smtClean="0"/>
              <a:t>Superblock, </a:t>
            </a:r>
            <a:r>
              <a:rPr kumimoji="1" lang="en-US" altLang="zh-CN" dirty="0" err="1" smtClean="0"/>
              <a:t>Inode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dentry</a:t>
            </a:r>
            <a:r>
              <a:rPr kumimoji="1" lang="en-US" altLang="zh-CN" dirty="0" smtClean="0"/>
              <a:t>, file</a:t>
            </a:r>
            <a:endParaRPr kumimoji="1"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40837" y="2485953"/>
            <a:ext cx="3398816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Superblock: </a:t>
            </a:r>
          </a:p>
          <a:p>
            <a:r>
              <a:rPr lang="en-US" altLang="zh-CN" dirty="0" smtClean="0"/>
              <a:t>a </a:t>
            </a:r>
            <a:r>
              <a:rPr lang="en-US" altLang="zh-CN" dirty="0"/>
              <a:t>structure that represents a file system. 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513138" y="3248890"/>
            <a:ext cx="3426515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dentry</a:t>
            </a:r>
            <a:r>
              <a:rPr kumimoji="1" lang="en-US" altLang="zh-CN" dirty="0" smtClean="0"/>
              <a:t>: </a:t>
            </a:r>
            <a:r>
              <a:rPr lang="en-US" altLang="zh-CN" dirty="0" err="1" smtClean="0"/>
              <a:t>inode</a:t>
            </a:r>
            <a:r>
              <a:rPr lang="en-US" altLang="zh-CN" dirty="0" smtClean="0"/>
              <a:t> numbers   </a:t>
            </a:r>
            <a:r>
              <a:rPr kumimoji="1" lang="en-US" altLang="zh-CN" dirty="0" smtClean="0"/>
              <a:t>↔︎</a:t>
            </a:r>
            <a:r>
              <a:rPr lang="en-US" altLang="zh-CN" dirty="0" smtClean="0"/>
              <a:t>file </a:t>
            </a:r>
            <a:r>
              <a:rPr lang="en-US" altLang="zh-CN" dirty="0"/>
              <a:t>names.</a:t>
            </a:r>
            <a:endParaRPr kumimoji="1" lang="zh-CN" altLang="en-US" dirty="0"/>
          </a:p>
        </p:txBody>
      </p:sp>
      <p:cxnSp>
        <p:nvCxnSpPr>
          <p:cNvPr id="15" name="直线箭头连接符 14"/>
          <p:cNvCxnSpPr/>
          <p:nvPr/>
        </p:nvCxnSpPr>
        <p:spPr>
          <a:xfrm flipV="1">
            <a:off x="4343400" y="3473748"/>
            <a:ext cx="1066800" cy="26005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46604" y="3982876"/>
            <a:ext cx="3567130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VFS: </a:t>
            </a:r>
            <a:r>
              <a:rPr lang="en-US" altLang="zh-CN" dirty="0" smtClean="0"/>
              <a:t>act </a:t>
            </a:r>
            <a:r>
              <a:rPr lang="en-US" altLang="zh-CN" dirty="0"/>
              <a:t>as the root level of the file-system </a:t>
            </a:r>
            <a:endParaRPr lang="en-US" altLang="zh-CN" dirty="0" smtClean="0"/>
          </a:p>
          <a:p>
            <a:r>
              <a:rPr lang="en-US" altLang="zh-CN" dirty="0" smtClean="0"/>
              <a:t>         interface</a:t>
            </a:r>
            <a:endParaRPr kumimoji="1" lang="zh-CN" altLang="en-US" dirty="0"/>
          </a:p>
        </p:txBody>
      </p:sp>
      <p:cxnSp>
        <p:nvCxnSpPr>
          <p:cNvPr id="19" name="直线箭头连接符 18"/>
          <p:cNvCxnSpPr>
            <a:endCxn id="3" idx="3"/>
          </p:cNvCxnSpPr>
          <p:nvPr/>
        </p:nvCxnSpPr>
        <p:spPr>
          <a:xfrm>
            <a:off x="3505200" y="4151438"/>
            <a:ext cx="1773468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98185" y="1534568"/>
            <a:ext cx="2178097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VFS  →   </a:t>
            </a:r>
            <a:r>
              <a:rPr kumimoji="1" lang="en-US" altLang="zh-CN" dirty="0" err="1" smtClean="0"/>
              <a:t>file_systems</a:t>
            </a:r>
            <a:r>
              <a:rPr kumimoji="1" lang="en-US" altLang="zh-CN" dirty="0" smtClean="0"/>
              <a:t>    →</a:t>
            </a:r>
            <a:endParaRPr kumimoji="1" lang="zh-CN" altLang="en-US" dirty="0"/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1465756466"/>
              </p:ext>
            </p:extLst>
          </p:nvPr>
        </p:nvGraphicFramePr>
        <p:xfrm>
          <a:off x="2519855" y="1433527"/>
          <a:ext cx="1447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AutoShape 2" descr="/ENResource/p39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AutoShape 4" descr="/ENResource/p39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AutoShape 10" descr="/ENResource/p394"/>
          <p:cNvSpPr>
            <a:spLocks noChangeAspect="1" noChangeArrowheads="1"/>
          </p:cNvSpPr>
          <p:nvPr/>
        </p:nvSpPr>
        <p:spPr bwMode="auto">
          <a:xfrm>
            <a:off x="304800" y="3048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3" name="直线箭头连接符 22"/>
          <p:cNvCxnSpPr/>
          <p:nvPr/>
        </p:nvCxnSpPr>
        <p:spPr>
          <a:xfrm>
            <a:off x="457200" y="1981201"/>
            <a:ext cx="609600" cy="2311182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0283" y="4292383"/>
            <a:ext cx="3009157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list (currently mounted file systems)</a:t>
            </a:r>
          </a:p>
          <a:p>
            <a:r>
              <a:rPr kumimoji="1" lang="en-US" altLang="zh-CN" dirty="0"/>
              <a:t>	</a:t>
            </a:r>
            <a:r>
              <a:rPr kumimoji="1" lang="en-US" altLang="zh-CN" dirty="0" smtClean="0"/>
              <a:t>	↓</a:t>
            </a:r>
            <a:endParaRPr kumimoji="1" lang="zh-CN" altLang="en-US" dirty="0"/>
          </a:p>
        </p:txBody>
      </p:sp>
      <p:sp>
        <p:nvSpPr>
          <p:cNvPr id="29" name="AutoShape 14" descr="/ENResource/p391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AutoShape 16" descr="/ENResource/p391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5" y="4961664"/>
            <a:ext cx="8630525" cy="1266757"/>
          </a:xfrm>
          <a:prstGeom prst="rect">
            <a:avLst/>
          </a:prstGeom>
        </p:spPr>
      </p:pic>
      <p:sp>
        <p:nvSpPr>
          <p:cNvPr id="32" name="框架 31"/>
          <p:cNvSpPr/>
          <p:nvPr/>
        </p:nvSpPr>
        <p:spPr>
          <a:xfrm>
            <a:off x="1600200" y="5410200"/>
            <a:ext cx="3048000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37" name="直线箭头连接符 36"/>
          <p:cNvCxnSpPr/>
          <p:nvPr/>
        </p:nvCxnSpPr>
        <p:spPr>
          <a:xfrm flipV="1">
            <a:off x="3313013" y="4164303"/>
            <a:ext cx="697123" cy="12519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10136" y="1333286"/>
            <a:ext cx="5010150" cy="262827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123" y="3994365"/>
            <a:ext cx="4800600" cy="422031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123" y="4449201"/>
            <a:ext cx="4076700" cy="204654"/>
          </a:xfrm>
          <a:prstGeom prst="rect">
            <a:avLst/>
          </a:prstGeom>
        </p:spPr>
      </p:pic>
      <p:sp>
        <p:nvSpPr>
          <p:cNvPr id="48" name="框架 47"/>
          <p:cNvSpPr/>
          <p:nvPr/>
        </p:nvSpPr>
        <p:spPr>
          <a:xfrm>
            <a:off x="4895423" y="2528357"/>
            <a:ext cx="3048000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7" grpId="0"/>
      <p:bldP spid="32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5" name="AutoShape 2" descr="/ENResource/p39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21722"/>
            <a:ext cx="7848600" cy="55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3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5" name="AutoShape 2" descr="/ENResource/p39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51125"/>
            <a:ext cx="4468311" cy="24682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4259179"/>
            <a:ext cx="4267200" cy="116533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038600" y="4699025"/>
            <a:ext cx="418704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is-IS" altLang="zh-CN" dirty="0" smtClean="0"/>
              <a:t>…..</a:t>
            </a:r>
            <a:endParaRPr kumimoji="1" lang="zh-CN" altLang="en-US" dirty="0"/>
          </a:p>
        </p:txBody>
      </p:sp>
      <p:sp>
        <p:nvSpPr>
          <p:cNvPr id="13" name="框架 12"/>
          <p:cNvSpPr/>
          <p:nvPr/>
        </p:nvSpPr>
        <p:spPr>
          <a:xfrm>
            <a:off x="990600" y="5156462"/>
            <a:ext cx="3048000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4" name="框架 13"/>
          <p:cNvSpPr/>
          <p:nvPr/>
        </p:nvSpPr>
        <p:spPr>
          <a:xfrm>
            <a:off x="1380401" y="3276600"/>
            <a:ext cx="3048000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257" y="3805177"/>
            <a:ext cx="3295055" cy="3124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1649" y="1126895"/>
            <a:ext cx="4044278" cy="2556641"/>
          </a:xfrm>
          <a:prstGeom prst="rect">
            <a:avLst/>
          </a:prstGeom>
        </p:spPr>
      </p:pic>
      <p:cxnSp>
        <p:nvCxnSpPr>
          <p:cNvPr id="15" name="直线箭头连接符 14"/>
          <p:cNvCxnSpPr/>
          <p:nvPr/>
        </p:nvCxnSpPr>
        <p:spPr>
          <a:xfrm>
            <a:off x="4230285" y="5367277"/>
            <a:ext cx="1085651" cy="67325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V="1">
            <a:off x="4262006" y="2660588"/>
            <a:ext cx="598765" cy="702426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5" name="AutoShape 2" descr="/ENResource/p39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AutoShape 2" descr="/ENResource/p405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25984"/>
            <a:ext cx="5681541" cy="35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线连接符 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  <p:sp>
        <p:nvSpPr>
          <p:cNvPr id="5" name="AutoShape 2" descr="/ENResource/p395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8" y="1371600"/>
            <a:ext cx="5456695" cy="4386755"/>
          </a:xfrm>
          <a:prstGeom prst="rect">
            <a:avLst/>
          </a:prstGeom>
        </p:spPr>
      </p:pic>
      <p:sp>
        <p:nvSpPr>
          <p:cNvPr id="7" name="AutoShape 2" descr="data:image/png;base64,iVBORw0KGgoAAAANSUhEUgAAAncAAAH3CAYAAADZknknAAAYKmlDQ1BJQ0MgUHJvZmlsZQAAWIWVWQc8Vu37v885z7Iee++9svfee+9V9t4emwZCRhFKQhSVpCJlZqUo8QpFpWUkkUpDKeR/UL3v7/f7j8///nzOOV/Xfd3X/b3u616XBwB2Fq/IyFCYBoCw8BiSrZEuj7OLKw9+CkAABxAgDvi9fKIjdaytzQFafn//tXydQLXR8kBiy9Z/1v+vhdbXL9oHAMgaxd6+0T5hKL4OAIbNJ5IUAwB2BJXzx8dEbuEvKGYgoQQBwBG2cMAO5tjC3jtYelvH3lYPxfoAECi9vEgBABC37PPE+QSgdoiRaB1duG9QOKqajmJNn0AvXwDYbqM6u8LCIrbwMopFvP9hJ+BfbHr/senlFfAH7/iyXQj6QdGRoV6J/8/h+L9LWGjs7z740IcykGRsu+UzOm4XQiLMtjAlijvCvS2tUEyH4rtBvtv6W3gyMNbY4Zf+kk+0HjpmgAkAGPh66ZuhGB1LmCk2xEHnF5b1Im23RfVhy6AYE/tf2JsUYfvLPhwXHmpp/stOVqCfyW9c4RdtYPdbxz/I0ATF6EyDrycF2jvt8IRvxwU5WqKYiOKR6BA7s19tXyQF6ln+1iHF2m5xFkDxF3+Soe2ODsISFv3bL0TSx2u7LxYUa8cE2hvvtEWc/aKdzX9z8PXTN9jhgPj6hTv84oags0vX9lfbzMhQ61/6SIVfqJHtzjgjDdFxdr/bjsWgE2xnHJCZYC9T6x3+yNfIGGv7HW4YDDAHekAf8IBY9PEGESAYBA0vtSyhf+3UGAIvQAIBwA9I/JL8buG0XROOvu1AEniHIj8Q/aed7natH4hD5Rt/pDtvCeC/XRu33SIEvEZxGIYNo4lRw5ijb230kcUoY1R+t+Oh/t0rzgCnjzPGGeJE//DwQVmHog8JBP03MjP064d6t8Ul/LcPf9vDvsaOYmew49gp7BPgCF5tW/ml5RGURvo35jzAAkyh1gx/eeeN2lz4rYMRQlkrYHQxGih/lDuGCcMGJDDyqCc6GC3UNwVU+k+GsX+4/T2W/97fFut/+vNLThQjKvxi4f0nMnp/tP7dit4/xsgX/Zr9uyaShVxD7iA3kQGkA2kBPEg30ooMIZ1b+M9MeLU9E373ZrvNLQS1E/RbR7pOekF6/T969/rFgLQdbxDjlxCztSD0IiITSUEBgTE8OuiO7MdjEu4juYtHVlpGEYCt/X1n+/hsu71vQ0z3/5ZFyACgsrUfH/xb5vkegJZgdEuj+1sm1AIAtSwAAyd8YklxOzLM1gsLyAE1ujJYARfgByKoT7JAEagBbWAATIEVsAcuwB0d9UAQhrKOB3tBKsgEueAoOA5KQSWoBhfAZdAIWkAHuAn6wSAYAePgKTo35sBbsAy+gjUIgvAQFUQPsULckCAkDslCypAmZACZQ7aQC+QJBUDhUCy0FzoI5UKFUCl0BqqFrkJt0E1oABqFnkDT0AL0CfoBIzAlzABzwkKwFKwM68BmsD28Bw6Ao+AkOB3Og0vgKvgS3AzfhAfhcXgKfguvIAChQJgQXkQCUUb0ECvEFfFHSMh+JAcpRqqQK0g7GusHyBSyhHzH4DD0GB6MBDo/jTEOGB9MFGY/5jCmFHMB04y5jXmAmcYsY35iqbAcWHGsKtYE64wNwMZjM7HF2PPYJmwfunbmsF9xOBwTThinhK5NF1wwLhl3GHcKV4/rwY3iZnEreDyeFS+O18Bb4b3wMfhM/En8JXw3fgw/h18lUBC4CbIEQ4IrIZyQRigmXCR0EcYI84Q1MhoyQTJVMisyX7JEsnyys2TtZPfJ5sjWyGnJhck1yO3Jg8lTyUvIr5D3kT8j/0xBQcFHoUJhQxFEkUJRQtFAcZdimuI7JR2lGKUe5W7KWMo8yhrKHsonlJ+pqKiEqLSpXKliqPKoaqluUb2gWiXSEyWJJkRf4gFiGbGZOEZ8T01GLUitQ+1OnURdTH2N+j71Eg0ZjRCNHo0XzX6aMpo2mkc0K7T0tDK0VrRhtIdpL9IO0L6hw9MJ0RnQ+dKl01XT3aKbpUfo+en16H3oD9Kfpe+jn2PAMQgzmDAEM+QyXGYYZlhmpGOUZ3RkTGAsY+xknGJCmISYTJhCmfKZGpkmmH4wczLrMPsxZzNfYR5j/sbCzqLN4seSw1LPMs7yg5WH1YA1hLWAtYX1ORuGTYzNhi2erYKtj22JnYFdjd2HPYe9kX2SA+YQ47DlSOao5hjiWOHk4jTijOQ8yXmLc4mLiUubK5jrGFcX1wI3PbcmdxD3Me5u7kUeRh4dnlCeEp7bPMu8HLzGvLG8Z3iHedf4hPkc+NL46vme85PzK/P78x/j7+VfFuAWsBDYK1AnMClIJqgsGCh4QvCO4DchYSEnoUNCLUJvhFmETYSThOuEn4lQiWiJRIlUiTwUxYkqi4aInhIdEYPFFMQCxcrE7ovD4oriQeKnxEd3YXep7ArfVbXrkQSlhI5EnESdxLQkk6S5ZJpki+R7KQEpV6kCqTtSP6UVpEOlz0o/laGTMZVJk2mX+SQrJusjWyb7UI5KzlDugFyr3Ed5cXk/+Qr5xwr0ChYKhxR6FTYUlRRJilcUF5QElDyVypUeKTMoWysfVr6rglXRVTmg0qHyXVVRNUa1UfWDmoRaiNpFtTfqwup+6mfVZzX4NLw0zmhMafJoemqe1pzS4tXy0qrSmtHm1/bVPq89ryOqE6xzSee9rrQuSbdJ95ueqt4+vR59RN9IP0d/2IDOwMGg1OCFIZ9hgGGd4bKRglGyUY8x1tjMuMD4kQmniY9JrcmyqZLpPtPbZpRmdmalZjPmYuYk83YL2MLUosjimaWgZbhlixWwMrEqsnpuLWwdZX3DBmdjbVNm89pWxnav7R07ejsPu4t2X+117fPtnzqIOMQ69DpSO+52rHX85qTvVOg05SzlvM950IXNJcil1RXv6uh63nXFzcDtuNvcboXdmbsn9gjvSdgz4M7mHure6UHt4eVxzRPr6eR50XPdy8qrymvF28S73HvZR8/nhM9bX23fY74Lfhp+hX7z/hr+hf5vAjQCigIWArUCiwOXgvSCSoM+BhsHVwZ/C7EKqQnZDHUKrQ8jhHmGtYXThYeE347gikiIGI0Uj8yMnIpSjToetUwyI52PhqL3RLfGMKBXnaFYkdiM2Ok4zbiyuNV4x/hrCbQJ4QlDiWKJ2YnzSYZJ55IxyT7JvXt596bund6ns+/Mfmi/9/7eA/wH0g/MpRilXEglTw1J/StNOq0w7ctBp4Pt6ZzpKemzGUYZdZnETFLmo0NqhyqzMFlBWcPZctkns3/m+Obcy5XOLc5dP+xz+N4RmSMlRzbz/POG8xXzK47ijoYfnSjQKrhQSFuYVDhbZFHUfIznWM6xL8c9jg8UyxdXniA/EXtiqsS8pPWkwMmjJ9dLA0vHy3TL6ss5yrPLv53yPTVWoV1xpZKzMrfyx+mg04/PGJ1prhKqKq7GVcdVvz7rePbOOeVztefZzuee36gJr5m6YHvhdq1Sbe1Fjov5dXBdbN3Cpd2XRi7rX269InHlTD1TfW4DaIhtWLzqeXWi0ayx95rytSvXBa+XN9E35TRDzYnNyy2BLVOtLq2jbaZtve1q7U03JG/UdPB2lHUyduZ3kXeld212J3Wv9ET2LN0MuDnb69H79JbzrYe3bW4P95n13e037L91R+dO912Nux0DqgNt95TvtQwqDjYPKQw1/aXwV9Ow4nDzfaX7rSMqI+2j6qNdY1pjNx/oP+h/aPJwcNxyfHTCYeLxo92Pph77Pn7zJPTJx8m4ybWnKc+wz3Ke0zwvfsHxouql6Mv6KcWpzmn96aEZu5mnsz6zb19Fv1qfS39N9bp4nnu+9o3sm44Fw4WRRbfFubeRb9eWMt/Rvit/L/L++gftD0PLzstzH0kfNz8d/sz6ueaL/JfeFeuVF1/Dvq59y1llXb3wXfn7nR9OP+bX4tfx6yUbohvtP81+PtsM29yM9CJ5bV8FEPSB/f0B+FQDAJULAPRoHkdO3Mm/fhUE2ko7AMCjNwVT9AYwC4mh53YPzArHwJOICXILY4R5iA3D0eJ68XsJmmR4sufkbRTllPlUNcRnNDS0ZnTZ9AOMtEy7mS+xYti82Ds5ebgOc6/y+vJNClgKDghLieSJvhU32VUp8VVKT/qIzIgclbyuQrRiuVKP8pTKhhqzuriGiqaBlq22j060brreCf06g27DB0YLxpumjGa7zPUs3CyDrOKsM2wKbSvt6uxb0FU/6DTm/MTlpeus25vd7/a8cX/mMezZ7VXvXeFzxDfJz9/fJkAtUCCIGPQ1+GVIf2ht2JHwyAi7SKUotqh10ovonpjq2Iw4/3iTBPFE8sTFpKHkhr0l+9L3xx+ISiGlJqXlHDyT3pnx8hBZlnp2ZE517sQR8jz1/LCjFQXDhRvHdh13K8450VwyVUpRplDucSq7orHy6RlMlUS149kD5y6cH61ZreW5aF6391Lj5Y/1qg35Vz9cc7t+v9mq5WGbenvMjdqOZ10U3XI9jjejejNuFdwu7ivuL7iTdffgwKF7RwaPDGX8FTPsdF/y/tpIz2jymOLY1wePHraNl07se+TxWPeJ4CTZ5Luno8+anpe+2PfSc0p/WnSGZub77OtXE3MDr2/O33jTttC2eO5t3lLcO/f3Bh/El2mWVz5Ofur6fOZLxkrgV7NvUqv0q9++P/vRs1a1nr7h91N/k29zE40/DrCht8ME0Ife6Myho9BLWA69e31GPJAJ9Nb0HBuJI+Ja8H4ENsIkWTl5AIUupQaVPTGQOoXmNO1NugUGRkZ9pkTmepYPbJLsJI4OLgpuR56LvJv8OgKpgt1C6yJKosFip8QHd32SZJSSkzaWcZMNkIuST1TYp5ikFKzspmKuqqEmrc6nwahJ0Pyh9U57Wmdc955el/41gxrDEqMs43iTQFMXM2NzZQthS0YrjNUX6xmbUdseuwb7Cocsx2gnd2cTFzlXTjec23t0p+90r/bI8YzwsveW96H0mfFt88v39w9QD6QNfB10I7ggxC9UNYw6bDa8JSIr0iVKHJ0Xw9GnY0ixenGMcfPxbQmHE92TpJPh5Ed76/fl7g874JCin6qapnJQI904wzkz/NChrHPZt3Kmc38e4chTyXc8Gl1wtPBS0cCx18XwCY4SxZM2pWFlueWXTo1UfD3Nd8a66mB129mP5yVroi5cr/1Wp3Jp7+WuetCgc/VgY991bJNRc1bLnTZ8u8GNtI7Ozi/dQj12N5N7K27duD3et9D/7S5mgP4e76DUkMZf5sOu9wNH4kczx44/qHpYP94xMfBo4vHcky9PkWcMzwVfKL80nwqYrp5ZeCU85/o6c/7imzsL04urS8R3gu+1Prgtp3wc+Sz3pWjl8zfb1es/WNYy1ld/xm/HHwNogRiwBCmgB73Xq0IxUAsMwxbwaXgNcUfuYdQxzVhlbC/OGjeLTyawE+6QHSH3oVCnZKf8STVDHKRuojlHW0KXR5/FkMGYyZTLXMRSyVrH1sreydHJ2cXVzd3Fc4O3ia+O/5RArmCs0G5hbRE+USD6VKxFPHeXowSPxKJkk1SKtJkMk8y0bJ1crLyWApnCA8VTSoHK8sqrKl2qGWpm6nTqkxpVmsFaslrr2v06Bbp79MT0vunfMsg3dDMSNvpk3GWSY+poxmv21rzZIsXS3IrJatq6zibaVs0OtrtnX+jg6sjjOO90xTnWRc0Vdh1wy99tt4dpzxP3Mo89npyez71Oee/x4fCZ9C3xc/Sn978fkBtoEATQ+RIXIhOyFFoT5h3OEf4ooijSMooQdZOUFC0XvRRzLtY9jjnufvyhBK2E1cSGpKBknuQne4/ts9/Pun/uQGvKsdTENP+Du9NdMtwy/Q7FZmVkF+ecz20+3H9kPG8u/0sBUkhfxHdM+rhqsd4J0xKbky6l3mUR5QdOFVVcqhw8/aFKsDrx7Mh54Zr9FyYuStSlX3p6RaY+q+FFo+K13Osvm+VaDrU+a5e7kdMx06XeXdLztdf+VlOfcP/ZuxIDfYMhfwkML43cGbv6sHai4fHNyefPwUvp6ZpXmfM5iy3vqT9mrbCsNq07bcV/5/9wWwWHZqfnZgFwPAOAjRsANeIACJYBQGQAwJoKAHsVAOvmA+jJSQAZXflzflABYTSD9geH0MxxALyFiJAM5AAlQaegDugptI7md1qwN5wJX4Tvw18QdkQHCUSOIm3IDIYCo4DxRDOyVswrLB1WCxuOPYMdx5HjdHAJuEbcEl4EH4CvwS8QJAmxhG4yCjJXskvkELkzeSMFkSKcYoxSmfI0FYGKRPWCaEpsoxahLqWhokml+UYbgeYrPnQv6b3p5xnCGL4ypjIRmU4xSzHfYnFjWWEtYJNhe8Aez8HJMcJ5iEuXG3Df5MngteBj5XvDf0OgQDBYyFBYUIRSZEV0RmxM/Paudolrkg1S9dKNMq2yPXKD8i8UPiphlBlV+FUl1GTUpTXENHm06LRh7Q86T3W79ar0swwiDJ2NdI2lTLhMqc0Qs1XzZYtFyzmrGetpm1e2b+0+2284kjkxOwu7qLhauPnsTt5z3L0BPcfeeRN95Hxd/A74Vwf0Bc4GbYTQhfKGiYVLRkhEikbxkZiiyaJ/xCzEscVbJKQndif93Guwr2j/2xSL1BsH5dPbMk0OzWYfyuU9fCVPO3+qoKDI+bjGCZOT8WV9FeyniVVw9fdzn2re1y7VLV3+UL9ydeM6oZm9Vapdv8OlK6gnrnf/7ZT+fXfj7oUOeQ7njrSOLY7zPtrzpPLp6xcyU6kz43Pi81kL80tG7y9+pPmcvPJu1f/H/Ebk9v5BDSSBDYgFpaAbvIIoIFnIDUpHM/5B6AOa3avCnnAW3AA/QRA0Z3dBMpCryEsMFbqrhGDKMH+h+bcM1hdbjsadGmeOy8bdxZPjLfCF+EmCIIFE6CVjIgsl6yfnJ08jn6MwpWinFKespGKkOkzEEdOoAXUqDUKTRUukPUHHR1dPr00/zhDGiGOsYtJhmmHOZJFgmWBNZZNmm2Iv4jDmxHD2ch3kNuSh5JngreKL5jcU4BJYFZwQahE+LXJCtEAsTzxvV6FEqeR5qSbpuzIvZL/JMyqoKvoo5Sl3qnxQE1T30CjTfKrNpeOrW6+3ZmBgmGs0aII1VTLzNs+0OG9502rSetkWY8dkL+ag7ejiFO2c73LFddjt4x4mdw0Pf88Cry7v9778fs7++QH9gRvB8iFBoRVhoxFwpGyUJykv+kbMmzjqeKUEz8TcpNbk+X3M+00O7EtpTF08yJ++J6M083EWc7ZLTkXuqyMSeQn5/QUshRFFQ8eli8tKiCezyyjLj1cIV945E1RNebbxvOsFTG1Dncdlmiu3GhIapa69aappCWqTaP/U0d6V1mPey3xrtq/hzt4B00HWoZFhh/uzo0kPuB4OT+Q+tpsUegY9n3nZP103mz9HmrdbYF+sXBJ+d/WD5vLwJ4/PH1ZSvlGvnvzBtVa5wfYzfzv+zEAHRIJKcB9sorH3h05CfdBnmA+2hdPhFngJ4UWc0fU+gEEwmpgkTAtmBauAjcN24rA4K1wZbhGvhj+Kf0PQJ5wlI5BFkj0jNyfvoVBCI61LOUTlQrVI3E/NSN1AY0XzkbaYTpNugf4Ugx0jFeM9pmxmcxY6lknWc2wkdh0Oeo63nP1cZ7kzeUJ47fl0+GUFhAW5hdiF2UR4RMXFVMTNdnlJ7JUsleqUfiVLlFOXJylcUfygrKCSqjqmLqKRrvla21ynRU9c/6whr1G1iahpk7m+xWOrSBtK2wZ7N3S9drrEucnvXnXv8Tzi7e6r6E8Z8CSoNMQkdCE8MWI9KoY0F2Mdey2eNoGU+DBZde+Z/RQHElLm05wPDmXoZrZnyWc352ocHshzyX9bsL+I9lhVsdSJtpOapd3l6qeaK7Gnzc8cr3p5Vuxc/Pm+C4y1/hfbLxEv+17paGC8Gtk4eF0EzXzetdq0tdzg6sjsfN/t1HOzV/zW8dub/cF3Hg5o36sbYvorevjeCPto4NilB4vj/BNOj9IeX3hyb3Lu6fpzmhfcL8WnFKZVZzRntV9pz2m+Vp1XeiOzILbI95b4dmGp7V38e4X3Sx/OLbt8JP/Y8cn/M83n1i+7V8BK1VfdrzPfDqxyrLZ9d/i+/OPwmvBa77r7+upG0U+pnwObvlvxj/aXk90+PiBKXQCwLzY3PwuhSUUhABsFm5trVZubG9VosvEMgJ7Qnd92ts8aGgDKq/+n31j+C/89z+kKw7trAAABnWlUWHRYTUw6Y29tLmFkb2JlLnhtcAAAAAAAPHg6eG1wbWV0YSB4bWxuczp4PSJhZG9iZTpuczptZXRhLyIgeDp4bXB0az0iWE1QIENvcmUgNS40LjAiPgogICA8cmRmOlJERiB4bWxuczpyZGY9Imh0dHA6Ly93d3cudzMub3JnLzE5OTkvMDIvMjItcmRmLXN5bnRheC1ucyMiPgogICAgICA8cmRmOkRlc2NyaXB0aW9uIHJkZjphYm91dD0iIgogICAgICAgICAgICB4bWxuczpleGlmPSJodHRwOi8vbnMuYWRvYmUuY29tL2V4aWYvMS4wLyI+CiAgICAgICAgIDxleGlmOlBpeGVsWERpbWVuc2lvbj42MzE8L2V4aWY6UGl4ZWxYRGltZW5zaW9uPgogICAgICAgICA8ZXhpZjpQaXhlbFlEaW1lbnNpb24+NTAzPC9leGlmOlBpeGVsWURpbWVuc2lvbj4KICAgICAgPC9yZGY6RGVzY3JpcHRpb24+CiAgIDwvcmRmOlJERj4KPC94OnhtcG1ldGE+CjHBI2gAAEAASURBVHgB7F0JXBRH9v4Iw4g4ICCHHIqCImrAiBcaJYona8QjkKwHGzXGY5P1+GfVoDGHSXSNm3isiUaSJUaUKCReazAalSCKxqAJGEQQ8AA55ZBxGIdB/6+6Z4bhPiIisR6/pqurXr2q+rqn++tX1VUGD0jQREnaNhE9P7gGWC5Aafx8GFeyI8e2EaZYEEuRruuQG78M1pXS9Q+U+GpEW6zLADr+Ix4nF7rrJ/IwR4AjwBHgCHAEOAIcAY5AAxGQNFCvQk1diLMno/HblWtIOX4QKKWku1HYuKkcFu3t0MdrGLzcNDTOjNJYsI8jTCss6EKFSWcRffY33CwuwekbQH4RoDq5A5sMu6OTax8MG+EF68bXUGefBzgCHAGOAEeAI8AR4Ag8aQgYNNpzJ7+AEab9EFULUn4h8Tgwk3neRM/dhluA/RLyxs2v7o1L+ioQPWeF1mJpOGJLTsJLVksyj+YIcAQ4AhwBjgBHgCPAEaiGQOPJXTUTPIIjwBHgCHAEOAIcAY4AR+BxQeCpx6UivB4cAY4AR4AjwBHgCHAEOAJ/HAFO7v44htwCR4AjwBHgCHAEOAIcgccGAU7uHptTwSvCEeAIcAQ4AhwBjgBH4I8j0Ghyt337drCNyaPa//FmcgscAY4AR4AjwBHgCHAEngwE+AcVT8Z55q3kCHAEOAIcAY4AR+AJQaDRnrsnBBfeTI4AR4AjwBHgCHAEOAKtEgHDd0latuZqFOZl4HJiIi6nZaHUQArT9u3A5y5u2bPScqXLceqrTfjv3h+RJXWGu1P7lqtKM5esKsrEbzHHceREHG7mA11dbGEolKlCfs5NpKdlQKF+CiZmJpr4qhVqWawKUy/g5KnzyFRI4GhniZZ7U1Qg/ugB/Hj6V+Qb2KCr7UOaHFOVj8S4C7h8vQASc2uYtdG2sJnKq3p6+XEVBFTIyUxH8pVk5N4pg8TYDCa6cwKU5yfi8OEfcfpiGgxkFrC2kLXgNVml6vyQI/CIEWgyh5KnHsGr433xTQbVeORWlByYD90tVZmAwLYeCK21MTMQV7oTVlEfwcl3eQ1aU3E887/wsa+8oFkNijyqWRFQI+nUD/jlhhxO/XwwTLvySHOWKb+E12YtQwIrY21b+D5YBovmLO8h2i5MPYvjsVcgsXfHKB/Pit9DtTIUOL//v/juXGZFisIGo8Z4QKq4jh3/2oaksookyPph8Zv+sBWZX0VCC2OVfngmxi/Ko/osQUFLnifFNXx7Mg4qqsmly1IM8PCvcUWcCuAaFlJci8HOfecE5X7mLvDvpVlnp5nKa1itHh+tksxEXLycgacsu8DT0xUmzVk1RRp2bAhGkrxyIf0CFsPf01aIvHcnA2cuxAvhlN/PYo9JV0ydOxMettLKmfgRR+AJQKAJ5K4QRzYvge+iHbXDIzHBgDkTkXY6EYUaH5yESkpIuKzJY4X2dKzITsXAMcOg7uiLD18bhbLzO+H3+n9IJwyLQxcifplX7WXwlEeAgBJHvZ/HIlbSulg8eBTkTvY0vorcifMZ5eg+1K/VEDsGUfrhIAQsEhZTptVV4mtZXaUc53esw3dJjIoARg6D8crL4+BkKj6A0k7uJWJnQCkmGDuxL344EEOLvcTh1JWxFeRCyEn/WhgrI2kHwOEerS1tBiNtnVpib9IF06eMRErefdj1HvxQiJ3QDElFq9j9SyfNVZ6ugNYRyDq/H5HnSqiyUli6vYdezcbuFDj6aQWxcx83AerYQ7hcDMSFb4SNw3vwJgJn4jwGa9cOR/KZfQg59Cs9YNIRtnETsGIpPGpa/7J1wMxryRFoEgL6t6yGGZBf0RG7TsPccDPjPnCnSlaJCxYG78fCStGpWGLQDRtZXNBYOFHJkpmf49xMPaWBtggicreWohISkmgBM686vB96+Xiw2RCQDgdcM2gJOeNH9fYrg+e4GfBsthY1n2EjKVtM2YK2rvS4q1kUyUd0xA6dR+PNBT5VPB7ksnuK/Tj6Ykg3C/ygMSORVHXbsYSWxcoIrL0Fmhq25M4ErgNGwfUhV0FiWEHuKptunvIql/H4H0mMGD6sq1rWrMNoyvN/xUnNZWY5KBDTnuuFC9eiiNwxYgnEnLoKb/9eQpgRTdchL2GFuQxrdsZQXAHCQqPRe4F3LUMbNNn4jiPwJ0OAniKNFGMXxF8i17dhBxhFLUDPD64Bt+uzocbBJRpiBz/ELh1X481AmRQjEDtmbfiz/Tixqw/WP5IuT8XuDR/gg8/+h7T8EhibmcPGuSeG+i3B5lV+MFbKoZTfxN1ychwRf8+TZyEjKwNl5YYwN7eAhUzbZZ6Hgx+9gYnLd1bUZtBriNz1L4xzYR31t7Bt3nLEFygBZQS2/o+pjcO/lj7Am+tF6rI68jpWDVfg/dmv4duzqVDQDbq9kxv8lnyEVX5uFXZ1IfIeb1uJBQu24pourite2fQFtiz0gbZmuqTaAsob2L02CNNX766k8XzQAYSvIQx0sdTGzauwcNHnuK6JGzhrE3ZsXgg31kS1EnLCK6ugkA4UtBUg82Y67Ji3oI05LCwsYCz80vLxfQR74DCxw6yXqxI7Fk8PzPv00FLFYOs2dsykM/p20XOLKJMahJUy9SBmz/sOCqkjfJ9Jwvy134rm6KVpa/QezB/WWXNc3znUqBFeEZ9+hHc/2YuruXdQriavHZPu4k78Xw9W+qq1hhVIi2fXQRs4ebjW7olTXUfY1l24kq9AOQxg1NYM3Ye/iKlDnGq1XHdCOdLOf4/9R84jv7QMDx5U0W5Eear8eOz6IhzJxWqdESvX0Zgx3QeN7yUswfnDu3Ag5jq1UysSdBo0GXMmeQovEvWWx+q+cS9y1BJ4Tp8Hbye6nlSZiNj6NdLuGsB59Cz4D7ClqDPY+vUFlD3VHj3t8hBzmXW7MzHB0KlzMd6DukDLVVCoFLgtZ95nBtI93M7Nwm12iUplMDU1hbSmdxFKbopkxP+my9anbzcokg8jPEkkdiyhJD2drpVelV6STHuNx1SP3xAWT3o3InEkuS/Gu+q578pzEPHxRsSxnyw6Yury1+Fh/hArzcxy4Qi0IAKNJ3cSa7j3thaqnBDFXHb00K5HUiOWYqLgsqPevegv4MWcG1Wl8Cxe7TldE7sYW2e6V9Xgxw8LAfkFBJr2042J9HlxMor37kNcQQ5SZC/h41Vy/Letqdgdqynz1srn0WmltgLumm7HQnw10QazDorxAYuXo3jjOhw99yl8u32K8Kul8LfNRuT2UGhUiOyQ7r0jROzEPOzwRHI+Vo2ygotHX/S6C/x28ASupafgxOR3sUpU0/ufh21U5gKNwVEzl2GgeQb2xd7GlfPJKEXDyd2p9c8TsUsQbM944x30lmYhKl4Baxq9VfFIlmN3oA2mh4pVeGHuq7iwPRg/hyxCz3QpCk7OR/pnA9FvkWhH1IqBXy9nXZ1XxxZgFV305TmJiNM8kzqPnghXPb6mVXYeMRF2MSHIoohswoJ5Aqe8/gqc9F2BNOyhIVipFbcQdlwcPnEgktmyxyCHWziXeRYLvP+BgaUH4GncgHPoQjRXnYoVbbvpXr6enfwi2lzeixO3mF2t1I9VTT99bW7dXpWBHWG7hTF0CDNG37EB8B3WC6ZVn72GxrC174hcVTZuF5RAWVKA9FwN4dQZa3ggPuIThMVpXETGFrAxViC3SM9eQ8sruoB/fxwO8VS3Q/fuZkhJyUJ+8jFs/LAAb7znD6sGV6sIh9evQ4ymWmYOPeDYtghXM++h4EYW0SriUw0pj4h4emEB/T7o1eOehiKq7yI9+w6KKC45sxggcqe+V4jsO5kUk4kYlkCeubZP3UfpfQViwr5Gd7elwPcfIuScOKyAaQB3cfDzzWKQ/nsErsBU7fhEXWzTA+WlbKAd8xCaowsRzvB3NC9IzJutJnJZkIoMqo6r/m+EtD0mTsIP8TtpaBDdU+JvErnrRSGN3LuNBIHYseNsJN9SELnTI39aPb7nCLRSBBpP7hrZUGXSbnQLEJnd8HXRWDbMuroFIhvzLAdryMYE+phiPdwq3CbV9XnMH0CAvKirKohdSHwBZrqb4iulEWadEc0akc80MDMTvjlXETrtOWynm6DFzF3YNb0nc1LB3NYWnchjpUw6oCN2M7bGY+d8IuQrxmCEzUhEkamAd79DabCb0HknWn4dWwO2YIGGKIV+NByrY0pwm70fSDpj2pv/xjSiVV+NMMKqjJodwjcOrtERu8XhV7HB30Uw/aFYQCP+y5H6i5aQvYq5y9/CMGsJ3qxiQZ4QqiN2c6m8z6m8vMlWsPFdC5Dn+njqTEya+xOuT8nGqS1zMGNdHFlwxpfHd6GvqZq+srSFYyeR0tzTdCOxIjo71vA7oPiSjGsCsWM6gtAXw93NrmH/19HIVZui//jJ8LRtGFZaE+J+MeJLNqBr8maY9gsWo4jBNugc7pyG85/M0RG7TdGZWDjMHklfKdFz1TXdiWoIVv6MKNYnUlesXD4fUfv34uSVAlz8YSdtEriNCMDE4R4w1z7EDW3hEzCb6Hw5jq55Cz8Rc9GjYvWVUilddf2ojtjJ3KZg6csDYEhxb207WaHXoPJoTOWBAxpiB/i+HgRvB0Nk0kvtlshU8pbF4fD54Xh5QMPoXc6ZCB2xc/F9HXO8HSrqI4QaWF6fKtnYYb13fxe8umoOOmbsx/shF0UDdM24/OWfWDzkNn7/PhTHrrA3ECM8FxAIF5NyGLKvVG2ajyTlHN6NJLEmeM7LBj/F5NDRPajZ25j2utCkg8ZG9rKkblu6f5UkV/HumXTD7Km++CUpF+0ce8H7IZJRbfF8zxFoSQTq/Xn/ocrR236Q1hvnvg67lg2rbk6egHnkRdoupExDdO4O4SFbXZHHPBQE1NdxUuNFRVAkETtGPNibcWWxsLeHhb0Z7DoCZnTjtLV3Q1/3vpWUEs4ep+P2tHXCdL+eYpr1QLw0nHjPBTrMuCN4Cu5Q0Im2seELgU+3sF5GYPpxeLR5X+jUoSM9UQq+YObU6qAXqw3m30qjIFUKAxH4vEjstGmN28swZtE64OByyhYMb5tgdPKahlWr3oD/GE9YaH4Z6XGndWa3B3jhu44SqLKzdXFpeaWQuFgQWbOARxf2wGZ4dsczQ/qibxUek5GSSGmiB6KrYw1uu/JM7AnRkIl2hOvdYoEMfBJ6B2U3iBiQuKknC3vxX91Y6SmSF3Ut3ImQy43YE/CSsMVnyGHUoHMox++RURDcTUNCMJuIHZMyJf0jx4lWGoIViNwl719Dnh+NC1ObWdibInDVCmFgvtTcCWNmLsXIkkzERh7CkYvXkXQyjLa96DJoAiaN6Q9bE/LcCHIPZbRnR8wT3BTJuPQbZWMfssgwYcoAgScoypnVmqSu8u4hN5PcSIKpoehPxI6Jg5c3LIncEc9AZia54RpI7ooLWQ7xmvH2qkrsmOUGlteH6TZOfF//G5zpMlUIH5ZQm2i4wbU8BVydTGFLBO6uNaF9hfkCTeH8dHd0r0quGldcPdoMUDWO/nxHgNZi6CzY3ImgOL0LsAYLRjXEiVFS6vL3pq1WBZ7AEWjVCDQruUsIfVf8gIIgCtn1d+oUqiLqG3h/sIeG2M2lbsHP4WlRRYcfPlwElMXQ0aPOFQ8LJWNg7P7dCCkTMrHbpxXatdVeSmVQ3aYoPRcKM820evcQ3+hZ94l9R3PhgVz3rZkyVZFKN2v2tv4HxN5nGUpz/bAveAPeXLkdN87uxtzxtGEGYgt2CsMHxDaKhQS+MQ/ORNiEYmnskn3PgfDRtKlaNWqom13X7uRGOEeq1H2YTaOE2JNTTxTXf4VI4YAp89+E4bE1CKcxQ2U3UjRaluho0dgnKHt6dYGzQxWmSbF3FGVE0LRnp45zqEwG43YCpfatGAubdyOdGBURFQ0LbyhWXYa/jJldM2iuMr0LzrAtffXYCV0rQwJDUwcM9p2AvPQt+FnoJizHtXP7EdvZBZM8GZl+WMJoIbsaS3Rd8qoihk0TpNJFqs0vEYgnoyiNEe2vSsjDrqmaTn9TyyN3l5a+VjbBsGiHjtbVC1Nou3SrNqK2ulXVa9Ixq085bXfEcyP1wKzxjriwnl4QGKBGXWFf5bqpXkyZ3njF6qk8hiPwZ0Og0r2jsY3T/1quuiE5Tu8IFV+lXddhPHMbVJGkvSvx9iXyUJArJzKTE7sq8DTrIfObpN8QB0unHtyABVGa4syqF5tM99XkYtb9Ulm6DhxJEQdpi8J3p25gmB+55NQZ+D1Bo2dmLJA6XS7tk0QXUUeAOSuklR85TNvIjFEM5jk7iMM/34KnT7VXBqbWYDG2dsPUFZ/T9imSjvwbPX2DKG8oQiLfhdc0F3R95lk6Zm0E+vu/iYVe1a9jIZH+lelxlZq6vNq0qwA3/zZ9eFGF3EHNAGINJyJAzzOPqf+EvOhDRN7QGDbthZocfkKWGrAS68Xca0RSaiCbLL1h59BEIHYC6pFxUFL3e8mpzRi5VnOinxFLaihWUnMH9GCbmK3W/yU0RjEyIhwXM1gbmMgwaEoAxgyoZU414UFf/U4k5q37v1p4GxE9ZDLGJWhetbDw+Loz1VieBKYsv8ATE3G1ZLwwDUfJ1Xhdd7uFWbu67eqlGrZl1xsRaNrikvLhWo3QNrS8u8JvUXznYt5EBaJ3f6PrPtYrkoL3aaNrsR7CJlyu2ox1wa4qQlrKdSgMTeHU3bn62EmtjVr2jk+70UtRliZVCt+5L8CqJAm/MViYODvV/NFNeTaSSEfkf1SuqK37X5JzHamZRTDp4EDeyIf5oqArggc4Ai2GQF0/yZorpS7E2ZPR+O3KNaQcp4ce88rfjcLGTeWwaG+HPl7D4KWdD409y9jQoj6O1X5YrCvw7B4if4Lcx76PFuMIvUkKzyBjewzwHoeX/Dz1vljUqPLdH0NA1gkjhxNdiaLpZtaOxPTs57E75H+12jRm55AcNHh7Djb23ADz5BO4et8cA6cuhp/nJATRZxdrKXnjxAA4ha9Eyb5/ajyx9PFM0Hh6HN+s1XZdCclyIpQ/7MCnpl7w8BiIYe5EHEncprxOnrXtQhlvj3TA9TVbMcKqGNHn8mDj6o3ly/yozAYIjfOcaPoSrtIVN3b9ajw/sBuKkzJ0GTt0bCuELfq/QG1cLrRx0WBPlO7dgmckafj6429Rbu6Mxd98rpvPrlPf/pSHEcGD+Hj9bkx3zkVUSikcPSdjIX31K3XsARccE7xzSd/tR+aAOXDQlUjvQe0s6Yg9WFWI+Oo7GI13Q7E+Yyz5GWfTRsCnCimsDSs907UGLRpyDunjgtFzge3byczBWQiccxARX+6rZrMxWFXLrB9Rno/DWzYjJpuRXSYWGBbgj1GezjU6rkQdoiP0ElJ2OQoHjTPQpWsPeDjbapPq3Vva2JAOYwsF2LnxP5AW3hK+e64rY83lSeE1cTQitx0TbIVt+S+KnrPB6UPMY8ukM8YO1T/rYmxt/52GjkXnY8G4QQrx4R+jMGUoepgpkJxeApmNG17wH9LA8pKFIthrwrnw/yJLkokbgie0tpLrj7dxdiRjImaR3x5Hge0dXM5SwaKrFybpvlhW4cSmdTjG1JjYjcZ79EV7dZ+gmFzTf6nTQAwyPQmxJ18CdUEKvg0NE84W0x89vE+N05ykHf9BR6jdethXNq1KxraNITobblMW0zjIhl8vlY3xI47A44dA48mdMh1BYyaRr0ZPCvYgaPEeIcIvJB4HtOTuDn3BRO5y+2fdayBpEkg7Pk15LtH2O7Zv+l3PIAWPyuDHyV1lTB7KkTXm7ojEMSdfMEqnJXbLV/wV69bE0cP7NNKV8+Eu9OLJMGNrNE4ne+OLpGQsCRivqcHTCPf/J4U7Y00B5fHrh7UxP1P6RF0N10VexjIvYvbKm8IHFYI5XaoYYH459lZdVQRCeYti93+M1/fTfjitgEJfpQqkzdgdn+bGwT7wJbz7w1V8uWIBvtQa8HuaaJgaqRfO4TzNk8hmoah0gdPLg8S8E9z7D4anSydMXmyLWRtPI3Hp37BBa4P2vkHhWKr1CNKcjWuoPARSG39IwZsvjq3QnLAOH+k1zHrY6wgPOoqAtTHY/fZ07NZozt01WQwZOsB/aj+sCyN7RPG+2nEeb7KB+xo9QwdvzPfNxLbIeJTdOo+vg89rUoxgYlgGBU1BcSx4B3zWLtDEg6awoWBtWAlarIJMqbrYt2cE1qL+c0hakz6IxZztg/EFhbXEbv7C57HtaG7FPJeNwKp6bfRi7uUiMVtK9wxjDJ46HcM9nOolA8KUa4wX305B7I+0mZag24rxMKElxJIvJeF6VjHKDbVIa8oiMmhi5QiXXj3hMGAKfBM3ITLpLtRE7NhLpsTWCWry7jAxa8fccRVSa3mkInXywRtTS7E5LAZld1IQeShFzEjdh1MXzoSzlDp/M9OQSIP886lrvHq1jGDTuSt60xfXJvRBzdzls7Bn204k0AV989eYitelu454oYHl0Z0YL4x2QfCxVHqvJmLHaiSxgaU6l/l10cZE/5fCPJjVveYsi6UeDuYez8P3YqqAWXb8jzjAFEg623mJAeG/IejdQOTN7FheKvhICYJGiDkm/WMW8teHILVMgWO7Q3V5Pehlz6fSp+RikiLtBIJPCq2kSo/AxBo8nvpnNFPztbDOMA9wBFo5AgYPSFp5G3j1m4KAWo68W/m4a9AOVnbWkOnf26vZY+v/5iE/Xw6ZlRWsrS0qkyZ6FIrpRTCSWcHKmuzpkZ5q5h5ShJIGmxcWFUFpZFwx957yAka07YeoOspwp9U2dKuf0Oe/hYX5yC8qoeeZOaysrGkOv5rBkBfmISs/nxiVOeyENtasp5SL9So3lMGc5riTiZPcaWpEXzeG0QoVbP4tEoldPwRO+wtcrSoGDZUrimievAzklJQR3vZwtLeFZgELjY3m2DXkHCrFa+ZeG/GaqeMcNxSr5miJvk1FcgR96cnIdO3SL3CFbvUPRUkJ8Q8V2spMYWrSOApSrYRyBYqKilEsL4esfXu6Rk11RD454h2ExDE/Wm0ipY9LKq/6oKK6lcjlUBlKIaupfnWUpy1FpRBtsO5eNh9dFbqrVWvUXmuznMZNysimSbVJ7spx5ou3cCiNzBoNwor3JtXQk9OQIhXIuX4dNzPpN2hmg05OXWFb9YehKkFizD7sPHZZY9ASgbRCRY0fw9IqMmvWhAmfk8kGzcKKSa4NqQTX4Qi0CgQ4uWsVp4lX8s+FgIoWut+FsJNiV5nQNtOhWMU8TX+uhvLWcASQeWE/toSL3dKdfefTHItOzYKKIu0w3g+O0dmWWPdF4OwX4FrT5MTk0Y3etQ2RyWwssRQBy9+GZ016Oms8wBFoXQjU7HpoXW3gteUItDIEpPAYMwseQ4uQ/PsviM8ohZXT002exqOVNZ5X94lCQIHfYy7Aop0ENkMCEdhMxI5BKjHrjtEjgKL7FnimrzucbU1rRVqVdYGIHeu0ssGE+XM4sasVKZ7QWhHgnrvWeuZ4vTkCHAGOAEeAI8AR4AjUgAAbOdso2U6fzLGNyaPaN6qCXLlOBFri/D2q6+RxL6fOE9OIxMe9nfXVrxFN5aocAY4AR4Aj0AQEuOeuCaDxLBwBjgBHgCPAEeAIcAQeVwQa7bl7XBvC68UR4AhwBDgCHAGOAEeAI0BjUFsaBCVNL3Ez/Rqyi5RoY94RXbt2grVFHXMstHSFefkcAY4AR4AjwBHgCHAEHmMEmuy5k6cewVQ3AxjIaJu4rfLS88oEBBpQfK1bIC7QikIJXwWiraUNXPsNhPdIbwzq5woby7b4y4oIYYHtxxg3XjWOAEeAI8AR4AhwBDgCjyUCTSB3hTiyeSZMu/nimyvUJjZNUFWRmGDAnIkY0rM7evbsKWzu7j31tKzQnnyGJpYDsOyNhQjadhjx8TFYO6O7oBO5NgB7EuR6+jzIEeAIcAQ4AhwBjgBHgCPQEAQa/0GF/CwMTAcLtjsNc8PNDFrzx2lJxfJQtZaaiiUG3bCRpQdFomzNuGp9wsoLH6Ftv+WChU1xBVjoydat4cIR4AhwBDgCHAGOAEeAI9BQBBrvuTN2QfyleMRfzsTRabRci4rGx92urzg1Di7REDv4IXZpdWLHLORm/MGVrOurBk/nCHAEOAIcAY4AR4Aj8CdHoPEfVEis4d6bFoQnSYhiS07T4Ll6JDViKSYKLjtgXfQX8NJzyN26cAR7j0ThTMyPCI8U14DsHXQAs7nXrh5UeTJHgCPAEeAIcAQ4AhyB6gg0ntxVt1FnjDJpN7oFiMxu+LpoLBsmEkNtptvx+7BkZQQdFmij8HvaNeTQkDuZTBfFAxwBjgBHgCPAEeAIcAQ4Ag1AoPHdsg0wqlNRpyKo53Tx0H0ddi0bpkvSBtxnfo4HD27TVor4A2+L0XsWodsbEVBrlfieI8AR4AhwBDgCHAGOAEegQQg0K7lLCH1X/ICCqhKy6++wr7NKxnD3C0KIn0Zp+2lc5eyuTsR4IkeAI8AR4AhwBDgCHIGqCPwhcmcEM7InTjhcvX9XjtM7QoE2pEJeu/HuDeljVUPJhvEJYgmz6ka1iXzPEeAIcAQ4AhwBjgBHgCNQAwKNp0/qQpw9GY3frlxDyvGDQClZvRuFjZvKYdHeDn28hsHLTTOujnE/FuzjCNNqhcuxe8lCRF8rhttf/4Hxnh1w4dt/YUGUqOi3dVI9nr5qBnkER4AjwBHgCHAEOAIcgScegSbMc3cBI0z7IaoW6PxC4nFgpjulyrFthCk23ALsl8Tj5HwWpy9Kmh6lre4rWv2UlzdFYsPCcdD7qFY/mYc5AhwBjgBHgCPAEeAIcARqQaDx5K4WQ02LVqMw7xbSU64hn9aWlXV0QndXF1jLGu9QbFr5PBdHgCPAEeAIcAQ4AhyBPxcCLUzu/lxg8tZwBDgCHAGOAEeAI8ARaGkE/tAHFS1deV4+R4AjwBHgCHAEOAIcAY5AZQQ4uauMBz/iCHAEOAIcAY4AR4Aj0KoRaDS52759O9jG5FHtWzXCvPIcAY4AR4AjwBHgCHAEHiECfMzdIwSbF8UR4AhwBDgCHAGOAEeguRFotOeuuSvE7XMEOAIcAY4AR4AjwBHgCDQdAT7nSNOx4zmbBQEF4o9+j4RsFeyeGQkfD9tmKYUbbVkEFPk5yMrJQVm7Duho7wBzacvWh5fOEeAIcAT+TAg02XMnTz2CqW4GMJDRNnEbTVmsJ8oEBBpQfK1bIC4o9fQpqEzardOfuO1C5UR+9OQgoLiGb0/G4dLlBBwLO4WSJ6flT0hLy3Eh4iO8//FGfBEahh2fb8G6d95B9HXFY9B+NZJOHUborj04lZT3GNSHV4EjwBHgCDQNgSZ47gpxZPMS+C7aUXuJEhMMmDMRaacTUQixCAntEhIua/JYoX2lkm9gdc/pFfZUFUEeesIQMOmC6VNGIiXvPux6D65h2bonDI8/WXNVmT8hPK5QaJXziAkwOnkIyVDh+Plr8Hbq1cKtVeKo9/NYxGqxLhYPtMsotnCtePEcAY4AR6CxCFSiWA3KLL+iI3adhrnhZsZ94E6VnBIXLAzej4WVolOxxKAbNrK4oLFw0iv57OaVWKuna8a7aPTQeNKCJnAdMAquT1qzn5D2qu+yxahF6dHHHbmnD8FArY1p+b10OOCaQUsmGvObUMufDV4DjgBHoKkI6FGsBpowdkH8pXjAsAOMohag5wfXgNv15VXTOrIaYgc/xC4dp/Hn0Qq0CV9h8KJQwUBHjZk73HNXH6BNTlflnEdw6HmUqtVQFmXhLrNk3ROORZeRUcYOXDBrxRy4mrKwConRh3Do+AUUqYjEwwBPGbaBuX1vvDjHH064jrCNe5F/XwKX/g745fhFaB/dzkOnYvZ4DxhSrvz4w/ji+2Q8aNMRvTtkIfaytsvLHKNfnQcfZ3Mqimxt3YUr+QqUUzlGbc3QffiLmDrEiVVEIwqcCduO6Axaqq6LO4xTzyK1WGQGEvMeCJwXCFdzViKTcqSd/x77j5xHvqIMD4S6G0LW3hbPvjibvEQmolqd/xVIi0+FAm3g5OFarxexKO089u8/Ql7HUghoPfUU2ra3gPuIGZg0oOFjB1X58dj1RTiSNW1jVbRyHY0Z031gyzgHw6oBuLN8iswL+Obr75Byp5wdasQIHhPmEbYO2ohHtpe0MdKVdWbvVhRrfuvurva6+IpAHg5uXoWFiz6nK02UgbM2YcfmhXCTAakR7+Ot71MgL5fjf1/vExT+vnoFPnt7jRB+LigSP64Ziu9XvIo9aaVwHu+Pwp1v49Nj6UJ6j5c24fAXC+FCttRKOZTym7hLMMnp5OXJs5CRlYGyckOYm1vAgpZEPLvtDSzbHQ+p62R8voXyGYt1kidF4NWXP0fuU05YumcLxnXWJIjJdf7PSziCj1e/h68iEoTbqJm9Bdz6DMBLCzdi4bjOQt7UE9swb+QCHNdZGoC14V/in/7uwn301qltmPXBSZSbP41JLr/hH2u/1WiOw674rzHN3Vo8Vt7A7rVBmL56t84SCzwfdADha/ygX2tVZjQ+3BJJdwBA6uKL5XO80ZBfTCXD/IAjwBFoMQQaT+4k1nDvLd4sEqKYy67K4LkampIasRQTBZcd9XZEfwEvC42SOhWrPGaJB73/iWd//zdi6KiqI7AGkzyqiQio7+YiI/9m5dx5ROx0MamIv1kC115tcGbHhziUJD59DdtZwfKpYuSV3EPBzXTcFTjVPWQUFqCA8t46nitYMCJuVUYPyLSYMITa2OPlAVYoSEtEcTHTykWsoGaIp4h83UcRjgUHo+OKpehlYgxb+47IVWXjdkEJlCUFSM+9p6uVNlCYkQNmqriAXSkkkrb0ZC6FuugKQoKPY9XSMcJDKD7iE4TFsTJJjC1gZSRHfkkZ7hRkouCePtERVWr8r8rAjrDdwgMOYcboOzYAvsN6wVTLH/UyFcVHYF1YnCbGGDZWRsjNL4GiMB+JmcUNJ3dFF/Dvj8M1Yw3boXt3M6SkZCE/+Rg2fliAN97zh5W6YbijPBO7t4QjldXK0Aw9nu4GFKYhW2mEu/Lq2Oo1p9mCUqeRmOByGodSVSi+JXbPuox+Ff4eRPAriRy7A20wPVSMfGHuq7iwPRg/hyxCz3QpCk7Oh0KejG9CNAoCzVHriB3QHj+t3YXLbw/FrdhvsDuW7Ow5IBrr3h0EKq7sWYRuRvYo3TkO29uait2xmjrcWvk8Oq3UHMAdsSXx6PGMC04t2AycisK7PmOwc5obKShxZEMAvvmZ6QYhpDHE7tRHsPFerimkH16c3B57953AmVsZkI57SyB3qRFL0C1Ac/MctwCLzc9i4zfnERTggd+3xmHnfE9kX4zE0aMHyc5eDQHsDFvcQA6OYLrHHDgXHBDuuafWP0/ELkEob8Yb76C3NAtR8QpY0xVe1Xmad+VX8bonbVXqr8hWecOZOzM154rvOAKPPwKS5q4i+1BCe3Mavi4ay4Zp3iKp4FNr51A3bRsKueLA93/Dl07/Jv8KYCateLtv7vo9yfalHqMgi/9RIGew7AeLgjjBk8fGRxbFH9QRO8tBU7F0kgfKrx/GW9vOEWRlwqOU/WNnTysjZi3HGMdbWPP+ToGcpCXeAIjcSYz0tKRumL/yZbS/RGQonJGhAiQTmezVyxY+AbPhQ6Tv6Jq38BO5AGuiH/pXhtRjClZOHYCksHcQdokeT/Iyys0cW0d1xE7mNgVLXx4AQ4p7a9tJbVUbtpe6YuXy+YjavxcnrxTg4g87aZPAbUQAJg73qPjCU5WGr7XETuqB11dOhYNhGja/FUwP2MZIOc4fOKD7iMT39SB4Oxgik16ItkQSRVPF4fD54Xi5T8Nwx71iotOiSLs8ixf+6l2v97Gm2pYXJeLg4Rik3SoGyBupL/fV9yGz7oxB4yfDU3Ar6qfWECbCnHJT467TJLv2bo8z+3chicZZdhnkS19IW5FHP1RH7OaGX8Xn/i7Im2wFG9+1APUYHE+diR5675Xvrw8kYh8iWHz18w0Invc5hTOElxBjMwpqLqYJ647ju2VDsHdeW0zfTvGhO/HrVn8EZmbCN+cqQqc9h+3EOS1m7sKu6T3JoweY29qiE3n3jL0CsdVvERYQjwqdvgHLpnwO94IoBDA7JHN3vQLR1yYe1/mfPjr7Py2xe3o1rp5fBRdJAqRGHjimzahOwkdaYjd8HXIjlxERk6OPxBSziNOGLqA6zNwJIylroEaeDsLl82vQ4QwRx5GMOB7Ez1cK4eVlhNRfRGIHvIq5y9/CMGsJ3tTmq7J3GDoNAZKfkX4b6Np7ICd2VfDhhxyBxx2B5iV35JkL0n4o4b4Ou5YN0+FReGEbvN+OEo9nzIb11TjhQcS+mctJ+RlnLrdDl06dYU/dIVweNgLsAS3BxJGdcDyeul3oqO8EdyTuiBO6E1lpuWms64rpmWPiXzxYFGpyeLFnJnNk2YyejzGuzPtiiD6mQAx9Pq3KvEFExZPiKmT03BlwogJV5uRx00qlU3yPqKNoU48SajX19h74BxE7VneZGT15xQ5moS4Zl36jY/aaIMOEKaKOopxZrSzJ+9cg5FxN3+OaInDVCvImEjbmThgzcylGlmQiNvIQjly8jqSTYbTtJSIyAZPG9Idp9mVkaUz3e8EXDqxSKrXAJx5ULrKeo3vIzSTiI1R9KPoTsWPi4OUNSyJ3zM+VmUneSCJ3DcHdlD5OGe5mRCS9jLwvkVhD3ZRmnTwwdtxoeDpbCbYb8q+8OB83ruehSKGEwVOschXy4P4DqMpvQa5kvh/W8Lol/iCROBWzYUxnp1T4yj5yYwgsqFOyiGKvW/QTyF163Gmdoe0BXviuowSq7GxdXBp1ffdgPn6HpwHLVzFaRl5bOFO6HxYPNkaw5kpmNRI4YEcKDNyKHct8hBcTz8EzaImdKIoUxcLeHhb2ZrAjPTNqiq29G/q699Uma7Uw452tRO4W0PF2fPTN63jtzjoKMyyHYJ6fi0av/p085TSInwmy7rP5YhevkjzLFMNeUARRKsBaLFT9pVFE7JjIMGZ6EDE7IrlkIS5lK/oJ8eK/XftXw82Y2mytR/iE00L5FlFdDzLCFwxvm2B08pqGVavegP8YT1hU+g2SitQKnt5/qfLr1SuIBzkCHIHHGoGqP+mHWtmE0HfFDyjIasiuv8Nez3r6j3sqjkKXYIj2Tkex5z6Zg2c/oQD7Ym2ZV4UeDz0kBBhpaAMZkZcytCUKJ0EvRwMk6qyX4loKkQiBZPSCo+aZrSpijx4mFf4zRpmYWucuGo9seQFuEF9itLBdL3GcWp5ARUSi6GgtEhYa8td0EeplpjcGiNWCBkrphNFCRqtKdN1NFXXXKaHL8Jcxs2sGcvUHeRq2hY1DJ3QlbPTF0NQBg30nIC99C35mLIQewdfO7UdsZxeMYZxWI2J3NR3cU+qmB6pAS6tVx75GZYngIWXN1kpDcAchNOTl1XBNu4DI/x1GYpYCd27GIzw4HgcaMY5K6tgff53hgPyiu8S6xfOnrUc5MRGpmRU62lUBTKugvycPZ1RcifjKQOMQ53e5ijUhJ0njtkBcmaqzk42Qo0ypvdaAwDfmwZkIi3DJqCWw7zkQPj1MUfYr0yEyTKTSkNEiV7qd2feApWBB7x9LIq5j7/sskUhRinIzKMCumY4wb8RdUOb5EnnvFojeu1kfUFuiBGpnt/qf8GTvGE2QIu17R+ldsFcqclpDoGaaerF261+iRu0qLrg7ZSwzw0GggHBzEDOptTYpRSv2PstQmuuHfcEb8ObK7bhxdjfmjqcNMxBbsLNiuIw2A99zBDgCrRaBRtzWqrfRSLgFEQkgqW5IjtM7QsX+I9d1GO9e+c7n8X+RKJyrBHvIS1g/YGEsJjqPwa9k65m1P+LA4kEwltAdnUvzIaBzEdCDUy/M/GbG7HSxU1uSimxKc6YxR8Hh8Zq6EHmqdsLFiJxzUTTaRxQby/aaUMVO1FIg5kiMJtIUznbk6qsqjMkYVSukqlaNx6LPTCSTMsbzFGkI09W9IovU3AE92FYRVWOoJCcRkRHhuEgfcogiw6ApARgzwFUgmIrkimztZYwJK3AiNEI3Zqkitb6QBKY6XpqIqyXj4UHQlFyN13kGLczakREiWTqpH3crZ08ELvQkHpSPo1s/xklyB6lSY3BN4S14J3WmagkoUr/HxpC4WlLFaI/AFZjaq4bzqJ+Lfuza+TBlxu1g6joGb0y5jY+/015XoDGGokex6zPPUs6DQu7+/m9ioVfl+wdL0HYyCkrsH4Pldg2Xpk5BE8g7hbXLo8QDv8HoUuU2k0zXe3KxPsb6Biz0vHd78bWQ9DS+fHmwvlL9YT3y1VHwYtMYwzcXVGmTeIfNJ2tR55PIA+kpfPQQ+x3zvjHxw0BXoqs/i0fsv/huIEfEBuZdZDIcfbtqKS35S63dMHXF57R9iqQj/0ZPX/ICkgcwJPJdeE3T9zyqkJOWgpwSA3Rw6gYHPsu0gCb/xxFoLQg0/umpLsTZk9H47co1pBynmy97zbwbhY2bymHR3g59vIbBSzs/FHv9tKatj2O1sT4SIm7m5np3VeMO1AHIfA3UEWhiAXOBXdABl2ZDoHbnmRQuvWn00A1G07Kwa/NnKM+9qR22JMRlZKngaic+TFhX+tWfDiIi5ibiLueK9TUdBH9vBzEs/GeetDuIPrgPP6bGIb1ITLIb8VeBwOgpCkH2UUbZ5SgcNM5Al6494OFsK8brPRSr5tEeW9ow7w9jpgXYufE/kBbeIrrVBCnPx+EtmxGTrS3UAsMC/DHK07lSB2QbS9HbxEo4t3MLrkkLkaNfYI3euJrqI4XXxNGI3HaMEgsQtuW/KHrOBqcPndMod8bYoQzTZOEhzoqoC3dF2mH8K+Q38k+ZYKDPIDjbSHBbd9KN6KVKY7aenQl9Hfree+OhUlV6A9DlMpRKIaWtXjFpD1b7JNpuRIYiynIyOhTeq5Ttl6hEDJnUCxb9X6DPE5YLUyQtGuyJ0r1b8IyExjZ+/C19FeqMxd98DkZzRe8b897VLcnFhNqhXfjSQEYfIazCT4L60zjwnxmVvhIVxucx99nbNB645waYJ5/A1fvmGDh1MfzYZ7Uk+t47IWJGEMZ0biCYQgYiWR27aELAIv8XccYuEnvO6KLEHm5jd7y2yQ+hi+g+Gzod01zLMc30HLTD8BC0AP2pSpeFbOQuxyWE/mcT7p7YhE+PiLZmhGzGMMbt5Bcw0fQlXCX/59j1q/H8wG4oTsoQleh/h45tdWEWyDn/NTZ+l6qJs6RhCuyjp0oq/IAjwBF4jBFo3B2JNUSZjqAxk6gzQk8K9iBosdjN6hdCXT5acneHukPohmD/LE1boadeY1DSHr0pQbhR8Q8qaoTo4UUyr5YRjPV72GiKE/YM0D6+HbynYsTvn+DkjTIoiNgxMXHuQU6wK0L4zj3xocwcTSzP7eQ45jQRpH3XEZg1c4xA1sUYrTtKjStxP2u0JHAfHYiXfJw1xxU7I0aGWI/Z7RTE/kibaQm6rRhPFEUCC8aj9ImTkI0yGNIDnhVDYjWAvmpN3IDIJDnUROwYn5HYOkGdc11IN5HoN1yIqvnfvVwkZkvp2jXG4KnTMdzDqRKp02YytBqA+b6J2BZJtIVefnJYgUaO6G2Sgcv08iMvJY8fec2SLyXhelYxyqt0bTIATawc4dKrJxycfPDG1FJsDotB2Z0URB5KEYsx6oqpC2eKA9s1Ta0Pd0k7G3QwKEF2WQli6WvKWG2F6dz3mzINrg3gY2IWQyJvbWnTGWhiwBZTFwdg68ZwGkuWjx92BevsGLczgvJuGbLO7cR+1+WY1MsFa3LjqE+2H9b+kII3Xxyr08WEdfiIbijFrOeggynQxQxGxo6AKV0YHbRq7I7D3i6JSLFdDm3fr8Oc71kMycCXcWDHBvhVImUyzNgajdPJ3vgiKRlLAsaLunga4f7/1ITZzgIvLFpNXbNvC3Gblvjq3d/USL1wDucTksBmsql0gyXPpcS8E9z7D4anyzhcDg9Cz4C1QDoRO0Yoe76Ctzp9ia+Ic6XfET2HXgt3IVL5KnyXf4N9b/8N+4QSgXFB4fh6jXZKKdZApp+Gj5Yt1mh0w7u00sbKae7isawTJi+2xayNp5G49G/YoNFiO1+ytdTHXi+Grkf6Op4mm9HEFSDxGvvoibDmwhHgCLQKBAwekLSKmvJKtggCipISIicqtJWZwtSkytNdlYz174QIXW3uLy2EXw/yvRoyL05l8pR2eD2CYwqp/u3wwpJF8KAuHubtqaz18JrHxoEJck8BRdl9GLZti8KY7dhyjHkq2mEWfSzBXjoetpQrSlAkJzbXVgZzU5NK7VMkR+D9ero2+1HXpr/2AVquQFFRMYrl5TQ3X3vycptW2Gsg7tr2qVi9im/TebxPVbNEhw7mqHKKtKqPaE9dfvSxTeatfDo31nBw7ASrOrr95IV5yMqnzkljc9hZW0NmXIky1VNnObaNMMUH5IS2mBeDUwv7EOGSkI26XjfVKMzLQ36+HDIrK1hbW1QmaTRCcNtESyw4TkU701es8ewrVo0oL2BE236VX361aZq9O40ljteMJVbLC5HHxjLSODprC1mVcioyKgsLUVhURL811uNhQboV9U/YNhEeC86Qci8cvXGAvoI1hoTaVyNK9PlvIU3Pk19Enj4jc1hZWQtz+FWUVBHKOfMFNh4SCd6ExR9giG1z/WIryuQhjgBH4OEgUOPv/+GY5lb+DAiYmJrCpI4X9jJqJHOySajLTUokqnZhg+ikMJHJHoIHqPZSWErqPvoK9nciWcZdMHygK81IG4+oi4zYkdh5wbEZiB0zbUhAdagFLBNXf6xd68/UGiaGJjDvwLaa1RuOO6FOdbJhW82mWiBWCluHbsLWkMJlFtboTtsfkXbkrLYybtvA4R7kIba2o02/RDVuJFzE1fQUnPv2E6wQhwNi61evVhA7pm7siZONeF+WyCxgR1t9YmxBerTVLuxWbg5TC3PUyVtpOIyFtWOVtlW3qsqJR4SG2MFyBJ7hxK46SDyGI/AYI8DJ3WN8clpD1VgPKhvxVOewMmGeO9YVLEO7R3DFWbr2Qbu4GNxVXkXU0as6GM26DMXfAn2EcZ26yFYaaBDurbRtD7vaZtRrSVxZHMfWZOMl+MZjII0CrJB1By5jvmddhKtCt1lDQr8zewNr3Je/ddUp67fTyJa1g5FFX7w2R5wYvC59nsYR4Ag8XgjwbtnH63zw2jxEBFh3ZEmxnMa4tYWMujVNWrYv8iG2jJtqCQSU1IWan18EdRvqzqSuWj4FZ0ucBV4mR4Aj0BAEmDulUbJ9+3awjcmj2jeqglyZI6BBgHVHdrCzg42NOSd2reyqaIn7TH33s693h8OxS1ccPRQuELv69Ftreiu7VHh1OQIcgRoQ4J67GkDhURwBjgBHgCPAEeAIcARaKwKN9ty11obyenMEOAIcAY4AR4AjwBF4EhB4BMPbnwQYeRsfHgIKxB/9HgnZKtg9M5LWGbV9eKabzZIcCafOID3fEK6DnoWbfcU0Fc1W5GNsWF2YgO2b9yLzvh1eeH0uPGmB+kcnSiSdPY3knHJ07TsE7p3FiYcfXfm8JI4AR4Aj0PIINNlzJ089gqluBjCQ0TZxm25ZIaFJygQEGlB8rVsgLtC8rgnbAmvVmbj5Qsujw2vw6BFQXMO3J+Nw6XICjoWdotVhW4HIL2G691i8MGUUXgz99ZFVuDD1LCJCd2D/iQuVf3+PrAY1F1R4MQyvvfsB1qx+DW98e7lmpeaKlf+KFwePwguTxmL6N5eaqxRulyPAEeAIPNYINOGVuhBHNi+B76IdtTdMYoIBcyYi7XQiTfcpFsGWOkpI0N7ordCejvUXGnh6wGCYMlWaxV1m1xsju1Rfl7T2AnnKnwYBky6YPmUkUvLuw643XROtoWESKbpSPfNo62pcZaLnZqx/+uEgBCxi6064IpbW/q1h+dVmLL1209YD5+PAly6EhzVGv+heu2KzpLTMuWiWpnCjHAGOAEegiQiIzKsxmeVXdMSu0zA33MygKWxpmbFKInHBwuD9WFgpMhVLDLphI4sLGgsnKvmykLEjRQzE7jMH4N742lQqgR/8GRAwgeuAUURXWp+wVce0PwUWZtKcl7SRlC07xeZZ61rjsmis/BYRWWf4zX6lRYqGsTjjov65aJmK8FI5AhwBjkDLIdD4Z4+xC+IvxdOsoB1gFLUAPT+4RmuA1tcANQ4u0RA7+CF2qXZNRJZPvA3fpW5amuOWSzMjoMo5j+DQ8yglD6myKEtYkRLWPeFYdBkZbNkDuGDWijlwFVxmKiRGH8Kh4xdQpGLrUBjgKVqD1ty+N16c4w8nXEfYxr3Ivy+BS38H/HL8Iko19XceOhWzx3sIS2blxx/GF98n40GbjujdIQuxl5mPi4k5Rr86Dz7OtGyZimxt3YUr+QpaatUARm3N0H34i5g6xElUFf4rcCZsO6IzlJB1ofWKqVsylS3gSSIx74HAeYFwNdcukVSOtPPfY/+R88hXlOGBUHdDWsrLFs++OBveTg1ZpkKBtPhU8jC3gZOHa71eRDbSzjR7DwYZ9MPPQq2Al9YdwBfL/HSXduqJbZg3cgHYylWiDMDa8C/xT393HRGUp57Au/Pm4OPjbMFRrfTA6gOHscrPhX4ySsiVcmQVsCXdmP+7AJk302HHzhnNwWZBKxk0aoUubRF/cK9MisDs1/6DX1KzIJEaw8X9OSz5z3r46I9BVKbio9lv4CzdMzz/0g//W/w2zmnKrYqV8tYpvD1rJtYfTdPVbPLSXdi4eho66w1rlKeewoa3gvDZ0V+RX3BXuKOwDIz6akV56yw+Wf4aVoZWDPd4PSQa62cO01sXli7DzGh8uCVSmJhb6uKL5XO8/xSTXmtx4HuOAEfgyUCg8WPuJNZw7+0Odzd7lAl+CsbK6pbUiKWYKLjsgHXRX8BLM6l7GVvagBYQB6Iw2NQA1i6eCHwnGAl59dusu0SeWhsC6ru5yMi/idtaYscU87TEjh2kIv4mG+mmwpkdH2Jn5C8CsTOkhcStqd/8fvk9FBCRuMs4lfoeMgoLcKs4F6c0xM5Iw63SYsIQep6dW6IeaYkoJp07ufEaYmcI8cIrwrHgYCSy4gyNYWvfERZmJjBgxLOkAOm594T8+v8KM3JQXFCMzAsxIrGTiEueqYuuICT4uK6rPz7iEwR/dwZ5jNgZW8BKqLsadwoyUXBPu/isvuUawqoM7AjbjV1hIVgT9B72RiWipJasjEhk0HZo7UcCses7+GnB4J7lE7HhlEhmUyOWoJuW2I1bgMV/7Us65xEU4IFZ2zSkQ52KVd1GisTOaRSWvf8vLJvrizHUvVlQIA5kuPDZQJiaWmPsylOUn/kKY+DXyxn2nWizscT6XxjpawExscTTfd3g2DYFl1MS8L/vtuBStpbua+qjLkZC2AHsO3oAqzTEru/gbkKiPlbIOwFfB28NsRuK//u/GYLOvvXT4TTwI9zSmJMnfAXTbt54+xtaUaGgM6YE+GpS9HaFp/CSw2ANsRuCeX8bJSRumeWNV3cn6SnST+HKrwKxY5Gq1F9B3/Vw4QhwBDgCrQ6BxnvuGtlEZdJudAsQmd3wddFYNqxiwcauQ1/Buwtt8XPSNVz77RgS0y4idPVcYQuJK8DMx2Fpn0a2tzWpSz1GQRb/I/l9SCz7waIgTvDksfGRRfEHcShJfLJZDpqKpZM8UH79MN7axvwsZaKXifTa6DV4xKzlGON4C2ve3yl8CJGWeAMYYAWJsPyYRlHqhvkrX0b7SxFYFx5HkQVIJjLZq5ctfAJmw4f8dkfXvIWfiBNUp3aVlzmTekzByqkDkBT2DsIuEduUl1Fu5gQ8ijC6fpjI3KZg6cvq96wYAABAAElEQVQDYEhxb207KcQ1+J/UFSuXz0fU/r04eaUAF3/YSZsEbiMCMHG4B2pb635TdCYWDs7GRKN+OEOFnbh4E6sG38ZHmt8BhtNi85FssXk5+khMMSsUCF2wActm7oS7Og+/Uh6Gq8vkeXjzLX/qeF1eqcoec3/C9SnZOLVlDmasYxg648vju9DXVE0eTFs4dtK8PVXKVfNBTvwJ/BD7O3LuqPBUlVe9+9TZa+vcG2P9fNCQpUWNO/tgxb99sGzOYBj1nFVzgVXuODViNcwCRzYsolc+UcKvnoS/iwR/H2wl3ksSlmPLkRlYM6oUqzy05cxFfMnncDdOgDQ8Escoq7aL/MT613BQuGJ74njuafhYq+FVZIRZdHJCg6OwdZqbzrPqMHQaAiQ/I508i117D4SzVFMJvuMIcAQ4Aq0IgSq32odcc/JCBPWcLhp1X4ddy4ZVKsDC0w/v0KaVGyc2Y+zIRWDv0rPe2AP/k/N1N12tDt8/DATYU1yCiSM74Tj1sLPnV98J7kjcEQfW+cokN411CTI9c0z8iweLQk0OL0bAmLPOZvR8jHGl7lU66mNKviQ56+K6QSTPk+IqZPTcGXCiAlXmosdNSKl0Fd4j6ija1CeOFRa0IQ/8g4gdq7vMjPXn3xUSWF0yLv1G/w1ok2HCFFFHUS70OQs62n/J+9cg5FxN3+OaInDVCvSinlupuRPGzFyKkSWZiI08hCMXryPpZBhte9Fl0ARMGtMftgQTIxLtaHNeHY2Fw+wBZbZQDGuaGQspFWAxHWkb+NIozWLzMoyZHkQMYy3FhiIuZSvc3Z/GkqDeiFr7OxI3BsCS3otGvbIaQYtegY872SWRkCeys6MFPLpY0REjct3xzJC+6KvXVcn0GiLqohxk5hfQOrzleIpBpicPHtD4tesFoCTxhOil1RVUltXtea8XKyhxLZa+dGXAeW7FOCJ2TFyeD6RBHRsFwhybnA11rzRxDC+lBUW+A3d2GSjF/gRWZVEKkfx7giacAL9u1jCVqpAtOpWp0+Aicui9QLeUmNQKnt5/qXLVam3xPUeAI8ARaB0IVHqsPuwqJ4S+q7v5huz6O8RHU+2ldPaZi+V+izDrIOlERSJZPh+e7IbN5SEjwChQG8iIvJShLVE4CXo5GiBRV0oprqUUaPhRLzhqvBeqIvZYZiIOWmchRpkYJ+jcReORLS/ADeJLjBa26yWOU8sTfHAiUXS0ZmULH0UL+yb9E3ibmd5YKFYLLS1lFhktfEBbiW78VUXdWbooXYa/jJldM5BLXiud0Dq0Ng6d0LXKkDxDUwcM9p2AvPQt+LmIaZfj2rn9iO3sgkm9xNzEadHVmlG8CmG91wJqml+acKxXnFE7RohFuVPG2mEBvzWXkDn1BD77aBU+DD2DH798W9h6Lw7H2Q3+Nb/wMMNNEGuP0Zhq3Rd3ysphKJ4anZVyos7mVtZw0Jx/XcJDCNSJFbPPiF21co2EaG01lflahkbXn4NAoenCugv2WsI6g8WYimsV8MAr/5hMYyc1YEk6wMPrOdg2612QKsKFI8AR4Ag8YgT+0G1NvNUSCSCpbkiO0ztCxees6zqMF16r62tdAWg4l2is57PoxIldfYD9sfQK9wbUemHmpjFm2LNTW5KKbEpzpqk2gsPjNeUReap2wsWInHNRuKHRsrGsPp2NqKVAzJEYjZYpnIUvATSH2h0jcEbVCtGm1rlX65FJGeN5ijSE6epekVVq7oAebKuIqjFUkpOIyIhwXKQPOUSRYdCUAIwZ4CoSTKXY4qrErbIx8dfC6EjU+STyTXkKA/ljv9N2ufphoGtFd6q9uw8+2Elb8C18NdsBs8KA3zd+ikvv++umPBHHrGpKaRpUuPbjfxASp8c2K1eajqTkxXxP8GJWS2pAhNRIz0Orp183VhJYMWYmgBWJi4XzQT21KPz1JPk3RZloxa6tinrfyGMUWoIj1KWv9dOJmmSLuUsF8cHCD96lT4bqEhVy0lKQU2KADk7d4FBb33tdJngaR4AjwBFoYQQa/0hQF+LsyWj8duUaUo4fFF+R70Zh46ZyWLS3Qx+vYfBy03hx2A2aBfs41vCloRxfzXsJEckF6Oj7d7zY3xSxwf/Eu5o7sx99paax0sIQ/XmLr93ZI4VL787ADUZasrBr82coz72pNwYuCxlZKrjaiT48Nsz/6k8HERFzE3GXc0XATAfB39tBDzzmSbuD6IP78GNqHNIF7xdgN+Kv8GBunCpCjiSUXY7CQeMMdOnaAx7OtoKG4Nyqolv10NLGhqIYMy3Azo3/gbTwlu5Di6q6dR6X5+Pwls2IyWYeNSYWGBbgj1GeztWdSqJCxf+q4Bq747VNfghdRL+Z0OmY5lqOaabnoB2Gh6AF6E+EWp6wDV4vRKBEbYVla2agr5MRbmo5JfmipHq/2E59+1N5ZI+2j9fvxnTnXESllMLRczIW+rlV1KWOkOvkt/HeeBVU5ZXYvSaHIaRSKW11GKgnaffW9bB4fhj6DB4KNwu9yuvnq4oV0d7nV+4ScGJt8w54AxH/6I6tkxZpcs3F61NcICvti+EUE0Xb2pEvI/P5VHz9P/Z2KIqZUG9jjFtCtrZPp8iN6DboKXz3r/FQJxzAh1+nw9ThLzh4YL7Quc1y5Zz/Ghu/SxUNwJKI7dImE1uNEb7jCHAEOAKPHIFa7rZ11EOZjqAxk4Qbqk6rYA+CFu8RDv1C4nFAS+7oZdqVurfsn6VpK3TKFQEpvsfhKDqOOosvK6Lxyqbj2LLQSy+GBx8uAk+ROSMYa/u3mHGa4oT5jbSPeAfvqRjx+yc4eaMMCiJ2TEyce5AT7IoQvnOPjbYTHbMsz+3kON2MOO27jsCsmWNotJ5WmPuMkTs1rsT9rImUwH10IF7ycdYq6fZGrCeN9bLeTkHsj7SZlqDbivHkJZPAgvE2xiYrCWUwJC8OK4bEakAAfBM3IDJJDjURO8YdJLZOUOdcF9JNJPoNF6Jq/ncvF4nZUrp2jTF46nQM93CqhdSJXjnGUR3NWOVJJEbC+DrWSWsmFeO8Fu5CpPJV+C7/Bvve/hv2CYrAuKBwfL1GnB5I0r4LPAyPIywFeH2q+JsS1XpgXeQn8NT7IVkPex3hQUcRsDYGu9+ejt0ae3N3TdaEGrCjvlhp27a1tKsB+WtQkZiwtzpRTm19G6e20lfysQVwEz6TbxhWxm7TkBl9ByO9FyDp+CfwP64x2PN1RP+4nj6coGPjYdgRuQ5Ovsz7+SMRO6bzPCbjf/iNQnT7EURGtq4fv0PjecnWz59gis8nmhTglb8tpoEJFWJCX4WzL8ZFKUDiNfaxTw1vHxVZeIgjwBHgCDx2CBg8IGnJWikL86grNgU38+UwtnJCd1cXWOtGN7dkzXjZDAFFSQnkpSq0lZnC1ERwhVQAo0rG+ndChKWv3F9aCL8eROcMmaenMnlKO7wewTGFlK8dXliyCB7U1WVI7qDKWhVm/2hI54S6p4Ci7D4MibwUxmzHlmMZQh1m0ccS7KWjpURZWIjCoiLCzRjm5hawttBjbJpKKeWFyM/PRmEJrdhi3hF2dta1zl3HdJm9ckMZzGmOO1lLTHLXXGCq5cjLy0d+URmN/6PpeKwtqo0IUGvaDxq/yOb4q/2NVUm2sghXmieRMGW2aoIq58wX2HhIJHgTFn+AIQ35VLi52s/tcgQ4AhyBJiBQ+32wCcaaksXYwhrd2daUzDxPsyNgYmoKkzocF6zDkjnZJCbtBQ9Q7RVig+ikMJHJ/lA3X+32K1JS99FXsL+XkmenC4YPdKXJy+Lpo0hG7EjsvODYgsSOVcGYCIgdbXWJscwCjmyrS0mTxnTtaPtTikQGazu21d46CbXdukHtNyZC15W22m2pcuIRoSF2sByBZzixqx0snsIR4Ag8tgi0OLl7bJHhFWsQAqzDkQ1r13RG1pxHmOeOdQXL0O4RXHGWrn3QLi6Gpve4iqijV3V1MusyFH8L9NH7ylaXxAMcAQGBrN9oMmRZOxhZ9MVrc8bwa4VfFxwBjkCrRKDFu2VbJWq80q0CAZWiBCXFcuqubEvdcOSBrNJd3CoawSvJEeAIcAQ4AhyBRiLA3CmNku3bt4NtTB7VvlEV5MocAQ0CUupP7mBnBxsb82Yldi3xm2job+9RXgwNrdPjqvcoseJlcQQ4AhyB5kSAe+6aE11umyPAEeAIcAQ4AhwBjsAjRqDRnrtHXD9eHEeAI8AR4AhwBDgCHAGOQCMQeATD2xtSGyVupabh6vVslNPSCI6duqJTHVM/NMQi12mtCCgQf/R7JGSrYPfMSPh4iJMXt6bW3Eo4gb27vsP59EJIOjhhyGhfTPF9GjfPxiLhyk2o2a9OYg439/4Y5OlSx9QdranVja0rrQRBaw9n3sqHocwWDo6dYWXaXJPjNLZuXJ8jwBHgCLRuBJrcLStPPYJXx/vimwwCYORWlNAs72zFKkGUCQhs66FbKkgbXbGfgbjSncKErOpbp7BgpDe+SKpIZSH3dXGIX+ZZOZIf/fkRUCTinfd3ahaW6ocVa/1rWN3k8YXhwrZA9FsQWqWC7ogu3IXtFlV+E+6bUBC/ULc6QpVMf95DWg5ux4Zg0BzTlaRfwGL4e7Y+Ml+pEfyAI8AR4Ag8Bgg0wXNXiCObl8B30Y7aqy8xwYA5E5F2OhHkuxD0JLRLSLisyWOF9ixafgGzHLw1JNALX578DL2LzyHqWhk6ebKZ4rk8cQiYdMH0KSORkncfdr0HtypiB3qpeY+IHVuVwmlxOGI2EDFVKsUVMoyNMYzWTguho4ufjcPAdVmkJa17Cpk/5clX4OinFcTOfdwEqGMP4XIxEBe+ETYO78Hbtspk2X9KHHijOAIcAY5A8yHQeHInv6Ijdp2GueFmBk1hq13nR1tPiQsWBu/HQu2xsE/FEoNutLojSdBYODGyF7FB593bFPs9ZgvLE/XFoEr5+MGThYAJXAeMAk093OpEnXlFWOmVVfwfs58XPXJE6nQ/MnrDYX/GUprQmc3p/ARKef6vOFkgNtxyUCCmPdcLF65FEbkrESJjTl2Ft3+vJxAZ3mSOAEeAI/DwENA9dxps0tgF8ZfiaZmpDjCKWoCeH1yjNUDry63GwSUaYgc/xC5l62gW4uSOUFp4k/J6btIQu/rs8PQ/ioAq5zyCQ8+jVK2GsigLd5lB655wLLqMDLbcBFwwa8UcuAqrUqiQGH0Ih45fQJGKrUNhgKdoDVpz+954cY4/nHAdYRv3Iv++BC79HfDL8YsoZSZInIdOxezxHsISY/nxh/HF98l40KYjenfIQuzlPFGJVp8d/eo8+DjTsmUqsrV1F67kK2h9WwMYtTVD9+EvYuoQJ40u2ylwJmw7ojNo+agutF5x6lmkFourzkvMeyBwXiBczbXjtsqRdv577D9yHvmKMlrZltXdELL2tnj2xdnwdmrIMhUKpMWnUqlt4OThWqcXUUkeupspybq6Zl1LRpaVDSQ0htTCQlZB8HQadQWUOBvxKd579xMc+T2XFNvB1skZA0f9FR9tWQY3zWpl8tRT2PBWED775jTymZatI5x79sNfl3yMZX4uQgHy1BN4d94cfHw8Xa/AHlh94DBWaXT0Epo9mBHPVn0VpU/fblAkH0Z4kkjsWGxJejrh3Us3ebAqMxofbokUuumlLr5YPsdbl6Yxw3ccAY4AR4AjUAWBxpM7iTXce4vr9yREMZedsorJ6oepEUsxUXDZ0QLi0V9AcNDJ03E8ihZaJ/WBI8uxImAQ/p+9K4Grqtr6f2UQGRQQkEkQUEQUFMgx5aGmSSoOQeaUaWr6MsWvp4SllZpGvXJ4laYVDqgp5kAZDqGkOAcqKCKjICCTgDLDRb61zzn33HvhAhentO6+v3PPPnuvvfY+a0//s/Z05FIutIydMf6dBfj39JGwbHnqGkaudlGQgKQsD5kFtxXckE/ATnRJQeztEjg6t8HZbZ/ilwR2/gRheTpQ3bj1PeSXVKHwdhrKOExVhcyiQjBFTHYEAyF0UgVhq5paIDVqN0LMLDG9jwkKU+Nx7x6jysM5jkwDrQnCPUAxjm/ZAvOli+Gsq4OOlubIq87B3cISVJYUIi2viuMp/1eUmQvG6l5hFO+sSce+SyogKb6J4C0RWLaYP1Ugdt9X2B3N4iSjYwQTrVIUlNTgfmEWCqsogaqY6kxs272Ln/+3WwduL/vBe7AzGsz7r4xB37YeiJPjucKnF1YIz0HnCrGEK/RyBI1aKxG2tA/GrrnGUXR6cTz6tbmBfSdu45cfzmCpUI9K47bCwHWGwKU7XvPrjL2h4bicm4n245djCfORpGBZl2G8ttz2JSyZ9RJw+w9cKdZDYWG5EPbp3mor2EQ7tkjfEJ0t8hH6kTQfqeBI6JjrwhRkUpFzFEZm829eEeZfEv5PuYKcak/Yq0dtn26mqWNTS0AtgedOAppPOsWVCbvQxY/vkbyCTmHJYOFgR4q5HUWeya5l/8clo+dgd1w7HY74WeH4NGQ98k4uQBPHQD7ppP/t+Wu7vgT92N85cAZjDxgVRnOaPDY/sjg2TAR2xv0mYfE4V9SmH8aHmy6QXGp4TRTRtZGT0pAZARhhnY3VtCCC6WJS4zMAAnea3PFjAqG2E+Z+MB3tr+1DUGg0ORYikcCks3NHDPWbiaEE+o6t/hB/kAqwIbRTPOZM23UCPpjUBwm7P8Lua4Q2S2soNFMCHhOBnb7TBCye3gca5PbhppNCIlS8aTvig4C5iDy4FydvFuLy0R10acJpiB/GernCUAoydFzxR1424o+sx6A3gjjmC3+IwHQ3OpieNIWdbFQ/9zX/9AYR2PmsP4VDCwZDkrAJ+7qvJb73aZYeGQbaRGA3B7El38FFJw7aBO6Oc7ELf5X5uEJWlkcO49/G+x/60lBxgDyFSvba4niEHY5CajZNjGutuHvSA8kD6JvaoN+o8XBv4Vy53MO7IF1H9a/+ZvgjKpfSUwVSKrPpiJyxGjQZfpoXkUajA3Y9+qqBHS8W9b9aAmoJqCXQpASoe36ChjqhwO5T+AhcgrBzyWBZZNSAy0/VWxGRjmVDbZBxZClsvdcAkQvxc9xMzHUR1+DKwqptjygB1kFrYuywToigEXbWj7qNcUH8tmjSpvEmL5UN4/EalrGvuHKOyhReDICRzgVmw+dihKMh99SLhnSjSEFTTVtdlMCdCyv9Gz5nKmwpwmpD0rhJjUIprCLoyPOUB45SUtndFe8SsGNp12/Hygg3wMylJfMaG/pjk9r0MWYCT1Ney7gqmsSDqxF8QTYkKPM1wLRlS0mbSLIxtMWINxdjWEkWzoX/giOX05Fwcjdde9G53xiMG/ECOupqwohOtvfo3Vlk4dSnL9weouzevnyGeJjT1RcfzeHrS2W9pEuyL/PaOKIKDP8IXDRExOqTgk5SvycWBfZA5JrriF/nB2P6xnrprRUIXPgWhrpYErVqpvZeATLS81FcXolWrRUnC9Y9qEN1bTZKK+UQWbNsGQ8Jjl28z+WS0aAZMLu/j9xIc1ffaJvA3fOVeqWoPpH6WS0BtQTUElBLQF4CCt2qvMfjsMeFfCx2QsE7/w2F7kRTi9Pc8fFMxaiBNpzV0rW/GHU1rS5UmychAQbH2kCfwEsN2hKE04SzdSvEi1FV4FYSDWly+MgZ1oIWpbpYCse1REqWQ4zMprOgY60tRAbhJQYL9Zz5eWr5nA6OB4rWpixu6toZFnhYw6WrndzcK5YKKSxlTBksZEChhFupylxkaWdPvOnsNR1v2mUi7z4/9My50jm0ZladYEeykTcaBlYY4D0G+Wlf42Ix86nFrQsHcc7GAeOEld3yr/RwZbcUsRFhgAmx7+kNR2FuXUU+m6PI5Md03TQRooDNsOONjRXvBkkZGBxncx4FF7Lpw2f1NWRNOoFvP19G2vCz+P2H5dzVg1bznqfVvKp8Omlbv4DXp1qhoJgANM1blDe1hCa125nA3KKewOSJFOwsbxgEvc/njbYrZoyyRswXVGhYvmrZwVJVVgp81Q9qCagloJaAWgJSCTwSuOPhGYEAMg0ZleIMWzDB2nLHIIyqr8XQ6Q6/OUDIZhY6U5jDRd1xinSghrnLQAR7UpvHLAE5NY9Ezs70ZrQOgI2YsgxBDvnZl8RiS2iskADK1AYZzjvkXohEhkBlZtxesMluPFU5oo5ECY4GsLfgVm/IiJiN6+gbRKJI08iTRA5M6rPyR/uq7RbTLgukbWiFbuySOSm1leTGI3xfKC7TQg7e6KPfBD+M6OMoBzCVBm3WUfENNaHPlHYMu0WeQZpkLlyKTmPWsOUCnxcEucvAaEY+A9yaOEJD2XECVf2bpctQrNpB15ZsbJ1phRm7gevrvsG1lb7orwK6K0/5DeuC2RB648Z12lJMclaSj/WCWPd0IrXuHcFVG95zXoVJSQKu8s0IFTTbegtXaLPj1CTklrRCB9susBLHwusxVj+qJaCWgFoCagmIElDsW0TnJiySIpw/eQpXb95CEtMyMFVBWSTWra+FUXsL9Oo/GP2dBC0OUyEway/reg0246+JoW9vBDbPI3skZr3zFba8bYMNnsKcIBrG9XVXoedhrNTmoSQgr2lSZKANhx6kSc1gMO0Odm74FrV5t+XmwN1B5p1qOFrw8JtNzU/+Iwz7om4j+kYez8qgH3w9reTYMk3afZwKO4DfU6KRxmm/AIshr8NVCSZgizJqbkQiTCcTne26wdW+I8dLFWWusZkZ0TK0UIgd6/4H7aJsWoH5EKa2AIe/3oCoHKkG2QiD/Xzxkrs9Nxz8EByFIFQxaMgaWZH4L9Ub606O6D94CJxMadHGcPri2cy+eEIwd2oblO35AWyQmTchSLi1Be52bvAih0i61gybjqzRKdj+K9Pb8aadNn8vjduE/q/uQ4nEBEtWT4WbrRZuS/Ep6fe0Vaz9uo7j8ckno1BdrfAFII0OGtra0KZLFaNt2xf9DE6CHw3XhKQwCT+H7OZyi4Uf7tWLG1qX8sq9tB3r9qcIj8Y0XM4W30h91Xe1BNQSUEtALQFlElCxeZcLWpmGwBHjuI5FdC3cg0D/PdyjT3AsDknBHSkVHKkhtnyRtq0QiWUWffe5uBGage5+a5C4/T38a7vg130BzkX8n+IwriyY2vbIEmhNHLSgIz/CRlucGJGrtPu28pyEIde/wsmMGpQTsGNG174bKcFucvb7VfxyB6YYY2HuJkaLO+K0txuCGW+OoPWQUsOoGLiT4Gb0RcFREy7Dp2HiUHspkXjXYgpbNsp6NwnnfqfLoARdlo4iLRnNbWO4rQFSowAapM1i0ZAx6UOrWuPXIpyOQJAQsGMgVrOjLSS56Zy/rqb8i3NOyv+q8hCfo01lVwcDJk2Bl6ttM6BOVsrbcS+hnC0/cJpKnqlYJtSb4BsVBO5oSxnfVQiecxozNt/AWQJ2zPR/NwDn/xfE2QvK6WvKaDC2hQfR3FT2IfQ7ATvmNRre+JUDgmy1KTOa7TvDVSMCu5OA+ZP4+sn7dENQ+FfcCTH8c3P/GgTe2tLVHJ0q/oYY9+4MFHwRjJSachzfFSIGcp0wH0PZhEw5o0urtAEpuCtE/C22+EbJ14BcGLVVLQG1BNQS+KdL4KGPH3ucgqvMT8G1+JvILtOBbTcndHOwVAoGH2ecal6qSaC8pASlFdVoq28AA13FjhfVifjio2CUEiuXiQvg043gnAbT4iiCp9TDX2BLVBFR6eHVRQvhSkNrTNujSKVaelShYvPAOFNVjvKaB9Bo2xZFUZvx9fFMctbDDFoswT46nmVTWlSE4rJK6BkawUhfBhq5NEtE9RtKS0n6mjrQr4hCKzNvzts/PB1rR5LmVTCVpUUoKMhBUYkE+obmsHgmzm0uR256Om5n0Rh0OzN0srVDR4N65UtIf+7Z77HuFx7gjfFfhYEdn1TJkUpMfVdLQC0BtQSebwm0XHP3BN5Xx9QBL/zL4QlwVrN8VAnoGhhAtwlFiXQpg6Zue2gTiGrcsEl02tDV139MGqDGY0o5QKtgr5OGS6czvPo6AvmxiLzMgB0Zi/6wfsaBHUumvpERXczW0JTGboCBxzbyMMbq7+bCXvcOtk5bLBB6YUI/GbBjjjrEyJpdAsWzcdOljZm709V0aqpzY7FPAHYwHoLeamDXtMDUvmoJqCWglgBJ4JkAd+qceH4lwEZQ2Shgk0tfuH3u2FCwPvSeQokzduwFvegolFUmI/JYsijcdp0H4Y1pQx95EYTI8C+y6HTyRMDLmxF0NApL346SpaLPdBz6YS0GNwIKZYTPj+3O1TPI0deDlpEb3pnFb1D9/KRenVK1BNQSUEvgr5HAMzEs+9e8ujrWv7sEqstLUHKvFLW0vYm+IWkg6w0XP+/vL6ksRVFRMUprNWCobPj2eX9BdfrVElBLQC0BtQQeSgJMndIis5lW8rGLmad1b1EC1cRqCQgS0Kbx5A4WFjAzM3yiwO5p1YP68fy4fRdMLaxx/LdfuHl59f1VfVYXGLUE1BJQS0Atgb+XBNSau79XfqrfRi0BtQTUElBLQC0BtQT+4RJosebuHy4v9eurJaCWgFoCagmoJaCWgFoCz7QEnsL09mf6/dWJe+YkUIrTWzfi98RydPOegcmDFVd+PnPJfYQEVRdn4dqfF3H1Vhk62Lhi5AhXYR+9ahTkZiM3txR6HcxhaWXSzP56j5CIJxC0tiQVv/1yFkV17dF/1CtwNHx+ti55ntP+BLLysbAsiD+F4xfToWHqBO9RfZRsaP9YokEtnf8cF5+Jmram6OFqr3zhVHku4q/fREYeHXdHRqu9GeycesDe5BlZQl9ejKzbd5BdVIN2Fh1pi6COsvegTdVP/XYSybkVYMd09u/tCPWBLY+n7PwduTw0uCtNOYLZo7zxUyaJZdhGlByaKzunsjIO09q60h77jZmpiK7YAa2t0+A6r3Gq4NgSvFn/2LLGWKrdn4AEJEg4fRR/ZpTC1mMoBks3p34CMYksS6/hnRlL+KO01rSFd90SbnNl0f8ZthSlnEfEuZvQtHTBS0PdZfWhQZrLcengj9h/IUvmU26Glxi4K0/Hts82IUF6KAaj0PeA//u+eF52ASlJOo2zcQncu2Ua9sDSUQ03qpa9+LNle57T/mxJUpqaasQcDAc15cDNeDgN6QPXBjiqFumxfyI5vwKmXXrD1Va2/bmUiyr3lIht2MMdfaINvS6fKD3JpDzzHHbsv6DATjtHD5/4Oiu4/RUPxfHHELTjZL2oO2FawNtwZh9Itfdx5WwMnRkEJKXcwB8HtOAx4S349mlmP6F6HNWP/wwJPAS4K8KRDYvgvZDts9WI0dRFn1ljkXomHkXCbiuaFFNc3A0hgAnas5gtHTHM6wUkZ5VBlz0TUXlcHPhzBOiwqjL5Hq6RuNTOT1AClTjmORoLWQxB51D3NMCdfk9sDd+BS5m16DrI57kBdkxEaYcD4bfwHNkccY7O4lV+bmstLm0Lwv4E/hgJLasBeGv6SNgKG/imntxLwI7tCaiLl8e64eihKKA0Gqdvvgzf5+RkBkOnkRjj1RH369rBzfP5AXYsD5/ntLP0P3tGGwOm+AHxedA0cYRTA2DHUlyFy7sPgoNcRWYPDe40uVNh2Ewj/Ub3+NJ1HIdVq8aRli8W/w3azW3Ars86p7/aFMdgrQjsbDF6lBWOHj6LGtzGjrUHEPCJL2np7LFgzRoUp1/Cju/3I1tSg+j9m1AGf0zv0/GvfgN1/M+YBFpeqktvisCu02An3M58wI4MVTSaDliw5SAWKLimYFGrLljH3AJfhi3FrOmzDL/TJW9OrxwCz+UMBA7HkN5/ow275F/yObJrexFUySQcrqP89IDH/yr6cB85Fe6Pn/ET56ilTWfGcnDUrtFh1PLEIyKwg81wvD+v/r579EHTmlUONwzsYoSjQqo1VT0y7Ym/pQoR6HbEwJdHqkD4DJI8z2l/BsXJkmRg644RzSiXtGijdC227/hTAFoapATT0NUR9+Z8FlQI6RejuP1CmbyGzH4DL9rmI5rAHdPSoToaF9N9SIZ8G2xo2wfvLuuA7z/awh3Ml7B/OxJ7LH7mT91hr6I2T08C1Iu00Og4IPZaLNWODtCKnIfuq27RGaDN8ZAgbJEA7OCDc4tHKv2yyj/9OQG7SI5ZIJ2d6VLv1KXmYlH7t0ACpSnYtXYVVn37K1ILSqDTzhBm9t0xyGcRNizzgQ7toVZZehtldJRXKeH3/NI7yLxD81ka7KmWj7DP38PYgB2yyPu9g/Cdn2Gkgz65ZWPT2wGILaQjsyr3YSN3DupIfLa4Du9/wUOXFXRc1jKvcqyc+Q5+Pp9CR8dqo72tE3wWfY5lPk4yvqKNtMebPsC8eRtxS3Szw1vrv8fXC4aqfnRdZQZ2rQnElBW7RC7MMjrwEEJXkwxEV3rHDcuwYOF3ola574z12LZhAZzYK9JxYKUkrzuF7Ig1dvBtIc2bSYMFO9mjjSGM6LQJHa6mFeC3fVHkyIwFZkyvD+yYO20H/YDGsKqjsHETe2bGBm6dZSqPrFO7ERpbgOq6KhRl85Wvs2t33IrlNeP6ThPw/vQ+wvFu1Yg/9Qt+iYhBcTVlJFqhNZ0jbGjZA6/N8oUtvdHudXtR8IDOtX3BCn9GXAb1sZyxHzQJM0e5Ep9ynN22GZcKJTB26Y3yS5G4dZ8/403LrB/efnscrCh51emnsHHnaRSUV6JVq9a0t6AVXpr+JtxN5D4MqrOwb+NupFMklt2skXzxKicxFqGZxxi87TtQNseITi1OvfQbDh65RDxr6HRilnYN6LfviBdfmwlPW5lM+BQ3/GfzsG6kFKG1rjmcHdk5tcqNSmlXHrSeawEOb9yFzAo60ViSj1usSNApy+6OdYhJvMfRuk7wh2fFCdXzsDwLJ8IO4I+4bFQ/ICmQbDV09NCxqxdmThqI8tjD+P63RNS1MUePDndw7ka+kCZDDJ/9NobaqzbMWZ11Fhu3n0dl6w4Y/+8JyNz/PS7lVqND7/GY0esevgu5hGoNM/j92xem+ZTX26+gprURulsUIeoGB0O4eG2Gz8W8oaY4RWXmZOpd0AmAaK3VFmZCeuVzrba6HNXl+ais48+orqoqRN7dPNRSO6Nf78jD4tRLOHjwCJJo+JYrya1bo217I7gMmYpxouaKab1bI3bvlwi+SUfbcaZlchACobogHgd2heLKHWq7BGM3ZBLeFOfGSl0f9V6Om1dJfizpWh7oa6+LmN07eWAnsE64lkngTk4LTlq8ybMHYeUW1p4UYt9vsVjq66qQkMRjGxF8MoNzY2VukigjBTL1w99UAi0Hd5qmcOlhyokjLpKp7GQFvzEZpexbjLGcyo5G9059j/7KFHLZJzDMM4BnQZ3ripGWjbFTuz+qBEpjMM3AQ5wTOfS18bi39wCiC3ORpD8RXy4rxY9tDfjhWCGu7A9Go9MH0ohdhGHHImwda4YZYby7n38A7q0LwrEL38C7yzcITa6Ab8cchG8OgUBCYIdoq44QsOPDsMcTiQVY9pIJHFzd4FwGXA07gVtpSTgx/mMo6nVZmHxsojjnCQxfenMJ+hpm4sC5u7h5KZGAierg7vQXownYxXEJmfreR+ihfQeRseUwpW9o6poFU4pd08wwJYR/fHXObMRs3oKLwQvRPU0bhSfnIu3bvvBYyPPhqaLg4yxriFecK8QyKvS1ufGIZnOPyNgMH6v0S9t+yFhYRAVzDXsOyYJpAifMfwvCRztzQFVlPnKzqDOQM1Jgx3qI0oRzSK/uA3vtagJln+IXYQhYQ88Exq3vIb+kCoUEPsu4l6xCZlEhdQ8EwyPyOI5apNmoIeyWGrUbIWaWNOSji6KsXORQ2nMiIvhYmYZFIkFN3gV8/b0xPlngyc45g7m5McpuZaCE1CFFBWnIKKxSBHeSMmTn3AXrdgsu8sBUh+ZkVJZLkBf9Cw45OmOSKw9GYvd9hd3RLGVkdIxgolWKAmJ8vzALhVU8uOQ9G/+vunMOO/dE8wQGdpjw+gT0sVcC8lRJe+PRyHzKCxGfcYeTp8yxmICd7Ckt6x766aqYh5JEbFjJlwfGoZ2ZCarzClBZUYKstCKCv9S1p8bj3j0mpzyc47JQg+BNLQGgYhzfsgXmSxdDlRF9bT0d5NxnwDAf8ek3cDkhj9MmFZ88hdudDXG7gLX3RtAjrC6pKiFaVgbvIKqYbvRRokODiGyyQdH9KvrXhW3XrrAsqUVObgHKK2XpZdS8KccvH63kh2MFl+orh7D2itRfG9OW8XPnimP3IWi3kI8Uk5mJFvLoo7S8qADxJE8e3LHWhEmkANE3GY+HkwMLCRq2Xf/lbiEf6V0sNZGefR9pJ3djk2Z7LBjajCqSY/IQf2000Sr1GAF/vqFgg8zMVNXIWiTehSRsPxzeNlEIJ/xWEn0RWeNdYUV1lzfliD/DAzv2zMoc1OBOkM0/4yYtO0/sbSsTdqGLH4/svIJOYclgHhgqRpiBlSOH8ZPoEYjkFT5KNXuKYdRPDycB0qIukwG74NhCROzZi/k+xE3o87Rozsq0rCwkxvyB5aQ4M+8IdA/YiZjYGFy8GIPE9CPoTRqryoRDIrCbujEWe9d+hqN5EfASEub38X5UEgZoJyZ0Pjb6iQ8I+dwLtj4euMu+DzRtMPn9/2LXoaNY7EV9eRflCuGMsNUisPMPTcbx4CB8unYn4s8fwekdc1swR68UKX9KAdlszAn4EO+v/g5Hft2BH1f7ioshSuNCRGA3h+Lb991mXAgP5F+CNNcRKZVwnfMH0m/HIyRgILmzDqY7fiBNWczFi4hNTMd8YXpB1T0B2RGFjbWyekCNdOYthS920Bd613a3cHD799j84x7EkCaF+lDRuJK2TWo6DepLVhI4zSSqpL6gODZMBHbG/SZh1YfvYeGUfgJNDV/HiJylWGqGzAjAiqXTxBWNqfF8B8FNZxKIjD38sGrlMgy3ERzuXEAyKSy1O7pj4sx5CHhriJRdwztLnpzpN+k9fETxGZMbU1ykpfIAszr9mAjsmCbyk4+WwH/KILmQqll1HcfjvdnjYMc0rCVp2L/lSwR+8jUi47M4GCDlolLapcRN3RXkaYcXLWTEL3kYQNNYB1Wsn1YpD2txdpcM2A2ZvRSBi/wxQCosYsP6ck3ueD8hHm0nzP1kFRb7eQgOhUi8LSt3gqPym24H0ifzJSgzIUEcJgQN/sVeSyU0UUUKZ7nVmyIXB8xe9hFeoGemUSsh0M+M7cBRmD3/PbwxmBLcikoZBRexB0ehi2HvvYd3Zr6OnqSwJkUctJxewszZMzF9+ky84/8uujA1X3UqtkuBnbYr5n/yERb5v86ltdEO7FHkQFHG7P9ZAHba8AtYhrnvLsEQQe53zl8Ttc3cazzqX3UmEgibtybtpYFjR/y25STPkd61G9lYvZArLnKxacPahiWKSaEI90i+MqOLEf+eBq/+HnAf5I3XvTrLvNS2f4QE6jW1j/mdJSkI7D6FZ+oShJ1LBiuN4PTn07Fc6GdDk5fD4cmmSmka/jGOknSc5LE2zX0Mp9XITI1a2uD1jSwtYWTZDhbmBM6ore5o6QQ3FzcFurjzEfTcnq5OmOLTnfcz7YuJXkBkDD1m3ueG+O6TlX3nvhy6APjmazbKCEyJgGublTTUVt9Ucrpg1qZ3qO9FzwXZ1MmAEoW+mDbaQQmFqk76GLEwCAhj2uIt8DTbgk79J2PZsvfgO8IdRkIZTIs+IzLc7Ncf+801UZ2TI7ql0hCRpoMRgTUjuHZm6JjJsyt6D3SDm2xcl6PPTIqnO2uIDWFnzd6wnqnNwp5goWHXI7mW0dc2zbf5KuQ+ajJSOGInyXgKTa14a1Kf0Ly83jpJiOVgmi1e6a6N76J4niz5ealp9M/HN/YVV85DmcKL9Qms0zWj4bQRjobcUy8DIIqKRXUWaeHgxHcuHKtBmOvrztE7OFjgeEYux1f+r6pWeVckpWHxsQ5Ly3USxrmSzKqpZ5O6cTYqOteuCi76GDOhDzeHsVwJ38SDqxHMrZAUAoo3A9L6LKUVkxowse+HOR/0o4nosTi8/wCu5WXh6I6vcZRGIf41dhw83WjbDAF1NJd2kX0TFqk8rbxfQauob3jhdvWDneYRRIrhVMjDBzmI57MdIIA7wp4ypRlYMXzOVE7LW23YVoxJ5S9lbVM4UBQF9LFVQJrzNvqtUUNzMli2X0suggYVKg0bay4vePjGR+E9/w3YkwBN/f3RgxbB6ZuayeImW20NKw8M9jU0BiYmMKBtSAyprmhU0Edd+07oat9VgbA884b4wePxqjes2Ch/tYTVAiXtBx/0keRAJf5OHtNBMlONfZ8vxc9koxFx3pRkoKiWsK4iUhU8H+KmbQYbeqdcEmpF+imqz7zxfssDF+ijmUVL2FepMbUjWUVdIL9CpOWUw5mGdKVGt6MzLcpylj6q7/8wCQhd2JN567iQj/kFFMQ+eOe/YakkGkl2GDwDIjkfL1qR6etQr0dUEkbt9AgSqLwHER7ZWImMKhkCk7ZnomvTlhouEGt2TKDXVlqUaGjmLjmxllcwjDWj6tGNdU60QIMaMktzQw4wSNtLzkOFP4VGTr6HUSFsfRLLoUtQkeeDA1vW4v0PNiPj/C7MGUUXpuJc4Q5u+gD/jnzIae+9DXsqnly0Ek1Ydu+LocI71ectN64relk00RAzovL0K9wEaWafMPd9aBxfzQ3P1GQkMScyxjA3Yj0b6yz5Jp+6XxIuQSUdC1HbxigZCLiVRKCJoSh9Z1izYGSqi1luMCOTJOPGyGw6C9rE2kJkkLKHdep6zo48XxYNdWY6zt3FeMruE/rjjD70pNkvuDR345LVTrGuszdiaeEN0ycylxJRlLK0CyR06+w1HW/aZSLvvlzhpbOEzaw6wU7Wz3EBDG1dMWpsMdK2hNMKQzI0J+6PsCOw7PI2XB/jXnxSeVpY8wCLy572+uJ7cIlRJQ+rykgfI8BzE9mnDoeVeCbCP6tsPIi3NuURh6A8U6Bq/kEXnRwNEBVN+UrzKxlHBzstJGVIUFJUBxoxRDd7eeDG8kgP5qZ84TLo2FEsG83H9XAU/FQCCltF81wFFrKS/LjkII/a2sC+e1fSbgvgVEMfnbr2gJE8ycO9ilwobWiRZvkBVdcHBcWcu3G/GfA0kXBD1or1Qi4YWQszM+ifq6mwM61X4BVJ1U//MAm0sElWlI4WN+DGf3U3ZFSKM9tC+DEfxyCMamS/uhthPxBTPbrsEDD1BcUI1E9PTALUdyMtg594nRK2FvMihajaNYwykb5SE+9x3aGCp13fYfQcRlck9p/OwGAfG+owM3E9TiCjzlvW8JKbrOcWCJq4sfZKWyE0R6zVjmntcugKw+GL2XAfquyTgSNV6U+HNladtPQ7ur5BwpH/ort3IIULQXD4x+g/2QF2vV/k4mLMXvB9HwuU72/CvFEjhy+UaUva6MmEW3C3HKTu4MKJf7S1Ad9Qa6IN9Zuuk/6D0uJPaU6NwNiAQBoFYW+vYCh/GJhWrIOabAoc+6AnfJSCHKKxp3lEW0JjhaAUgWIAcucdci9EgnUZzJgZkwZRmSkmLZh0AqGxAywE8FifVEuTAYCGhuuwmigPvF6GFQJD6DMW5anYLaZdxk+bFm10Y5fMSYmtmvZRi8Te0JMMs3BG09gJ418bC/cm9lRrLO1KIlDu1JKPD6V5yLNlsioVOv2ss4cQxSovMw2rh5CD5Yg6EsXTENyy51b2CI/N3DoYM/DGR/CAPib6D+yKpDSmGaIiRu9j1UG+zDLAQ5nI3rOR/Gfh5E2DIifnWUMvWlNBasP6Rk6O7fVZROU4EbKvyW9RPp7m5cA+MrS06qdKEwbSugNreE+bAqv6aVJ4rkZuahJyS1qhg20XWLV4Z2Fd2HU1JgUc35dC2wMzxjki9+z3wtAwaDGQhUKM0oe7d9iXNCshNBeyflWrLkZqUjrKNQxo/qM9DB4rIJWmQH1/ViVQv1Q3n05JEc7TBNurN28hKYI6dlKloywS69bXwqi9BXr1H4z+0v3QWF/GlAG9rJv5omMaHXuYtWt5ciig2rREAvqdaG9BgkaRtO/gmmGYkjMau4J/bZSDDsvDNLqWz8K67mthmHgCyQ8M0XeSP3zcx9EMyYVYQ97rxvrBNvQDlBz4DzYL3IICR9HctdvCU8tuiaUEKI9uwzcG/eHq2heDXQg4knGaMJ80a5u5OJYPs0L66o0YYnIPpy7kw8zREwFLfMT5ck3GSItKxhpMRDL1TC9/sQKj+3bBvYRMMUgHc17rYvTCq/SOAdw7Lhzgjoq9X6O3Js0B+vJn1Braw/+n78T97Dq5vUDhGdgNw5df7MIU+zxEJlXA2n08FtCqX23rbnDAcWH7goPI6jNLodNoo2dMYVmHSUNBW/dDa5QT7skjxpKLOJ86BJ2Jgm/Qm0BH1Ns69CCZZTCYdgc7N3yL2rzbcgpVtvq5GqzPYBiBoCaS/wjDvqjbiL6RR09kDPrB15N1a8yXOl4CIDXXTuMILiI66qqgOdHGmDeGNdq3Xzn2M3TdusPe2YX28mukd5HrvLmI6M/YjIEM1tkVYse6/0G7KFtIhZRCtXttQQy+/DKU04CxEJodXeDnNwauVrwWuSkuKqW9KQbN+rFOuYk8bGuGrpRMNupcnRCK9V//jpwspstTZhiv+zhFq2p/T4lGGq8AgsWQ1+Ha/KuKDI06MxCRwj8b90Jn+84E8S4IIEOqORbJVbRQCXtAHUV1ImhUHNad7NDTzRnyylJuTicDuLRw4oBVOfTu3EDuAx04eI5FPw5w8lFdoOH0W9pFyOWLJO+oAHJ5OZxUUQ6sthVei8ABjXR0snGEm7MVTTnQxguvDEf4puPkm4KvV/yIUWN6ozYjGievFENT1xkLF48S+7TcS9uxbr8gM5LWtGW0gEUeA/OpbPK/2yAvaF/YzwNWrUrkx5/Az79IeTphgJIVMbW5pxAqLJaCTS9RO89HVI0T64NwXMCLsBhOi56GNlpPm0yc2vO5lEDL0VRlGgJHjCNdjZwp3INA/z2cg09wLA5Jwd19GoKjQm75ogutb2rMMPTQ8mQ0xk3t3pwETDFnWziO23qDQTopsAtY+jqCVkcTLjmDtMq5wjY0+pi68RTOJHri+4RELPIbJTDviVDf/5DdBqsLKQwtilgTdZH8x4qRB4XfwJL+hOwrb3P6XWX5z9pk9uVc33CAMptcD36J+Qfp7kUnoNCqVPYxDR0XfJMXDctpE/Hx0WT8sHQefmDuzPj0JBgmQUrMBVyiExLuEWhQKFk0VqVp2AkuLwyAu0MnjPfviBnrziB+8RtYy3Pg/r0DQ7FYqhGkPRtXU3yYRu94NAnvv/ayjHJMED6XezHTwfMRGngMfmuisGv5FOwSKOfsHM/bNKzgO8lDWPWXgq3bLsltWUJzjqw8Mdc7C5vCY1GTfQnbt1wSOGjR/J4alNdW0+rHbRgzgCSnRaBATxcabDxHg15U/Gpn2i6+t7PynIQh17/CyQwKS8COGV37bqQEu8nZ71dVcXcWlPWrdxOjxV2N2tsNwYw3R5DejDdc58t6wuIE/BElOLa1wpjp0zGw3tEZmm14YMyoSmme2zG6PAwcYMt1UKSVJHcG8/S5ncvJQitvWd7SDENRi2LSxw/e8WsRnlAKCQE7hv80O9pCkptONnoPFff9qyrMQI2+MXRI9n4zxsC5Y9NIp6m0l2SlIj4xjduWhXZkUTC1JHMzGzv06MJLn5esAoliWWR51GweGuKVtyYgcd1+DpxKgZ2Tc0ckxN8lVEIaWU6pyyTKQI0EN2nVJG804TJ8GiYOteceVUo7rfDWNe1E8ITPC7NeXaCra41+9I0QnkmOel1hoQBaZGWNj7Oxf5Y+loN5uHqRXfEwcyZwJ/KihRUzJiF5w27cpjHni+GHBEbatCjjVaoXfahexFO9SCA2BOwYKy1r9NDNxA3CjKWitk8mh+RG5CAwphtf5jjsU5yKi3/QpX0P3T6x4kCbru1Q+PtV4JvQKNImJuHw3iQxqFkvC1l1I1ddWoUuAmKCwfG3SuCsBIyJDJRYNExo77pJefhyN1WusuvYvuO6QNUJk96bio71w9TmYu+34YKrASZNHcjVKRmZBltgzn8fMcfSCu7Djuk91eafIYFWdWT+Ga+qfksFCUhKkZ9dgLJWejCxMIW+poJvvQcJivLzUVBQCn2aAG1qalSvo5L6F9PcEROYmBI/OdBTj9lje6wsKkJRcTEqtXRgaGgEIxZpZQyGtPVQ/PioF6MLze2MXdKfd6U96opoO4WCYlKPaBnCxMSU+CgXRmlRPu4UFBDANIQF947K6SpL+XTV0vwcQ9rjTp/f5E5IBZ1QsZtOqBC2OtC08MC0yXT+qtzZlrXc+ZKZNMxDk9NNLGFtSXOZHqFVLi8poba9Gm3r7RvGJYi0KV98FMxp4VwmLoBPN4JzGtrQ1pZHL+U4vHolzlJHqtlrCv7j40AdiQZ0tR8hUfXypP5jLUObzFSVo5w2StNo2xZFUZvx9fFMctTDDFoswT4cn6ZJ3PcRgqPlx97rxy7buqO+zyM915ajuOAeKlq1RfsOhg0m8qce/gJbophGTw+vLlpI8we1KQvpkov0L0u7XBqat9aihOrzvXsVtH9de6rTBgrvUFtegmICKVSQYWhAHzaNMKytrkZ5eTVakQza6irKoZEgTThXo7i4gNJUQ9Eac2lSqBpCSDaEuk7QtI3xX9Xgg6eJCBS8assLkJ6egRw6W9bQwhqdaV604sKNWhSknqOP8sO4w0AuGSfaw075CRW02vr7D/FLKhFp9cPST8aJ2kYuoPrvby0B5b3T3/qV1S/HSUBTH6Y2dKkkDk0YmVrQ1Rix1J8N6Tw9o0PAyYIuBaPjjpMt+V7R1KH3sm7i3WTc9UkAXRsXgkioo0/poku50UAfmkvXpsNO7D6ZCMmdaAR/SZpBg0FYtnQUt4Gvhq4hbAhkkcLksRhdAwPoNqGwYgODTCmnqdse2gSiGjOsM22jqU1As3GaxsK21D3lAK2CvU4duU5nePV1pK3XYhF5mQE7Mhb9ubmH/MPT+3f0/QRrfJ9efGJMGrSatCNdooMyC9OBa0NXX5+AeUP/vyztDZPShIsGDAw70KWcRIMKcYemCrIQjAFbA2VCUM62GVdtAnSWdDVOVp0bi33SIVTjIehdT5PdeMiGPhq6JrSAg66GXtywNvsQk460sp0KhkyagRGuHZVRIyuGNi8XRnZthrmpgZ1SKf19HdXg7u+bt+o3e2YloA3XETPgOqgYidf/RGxmBUxseyoM9TzNpLNBXKaP4gdzlcfcljxbNUekPOhDuRo79oJedBTKKpMReSxZ5NGu8yC8MU3ZyR4iyT/Pwu1zx4ZIW75q+Z8nrMf/xneunkGOvh60jNzwzqwRciesPOa46HSQYaOGIeNuFazopJge9qTVazSKclyPioERLWM3GzgN0zxtG6VUe/w9JaAelv175qv6rdQS+FtIoJqG4krulaKWtjfRp2E6XWVjYn+LN1W/hFoCagmoJfD4JMA+91pkNm+mlYp0MfO07i1KoJq4SQn8Ffn3tMrJsx5Pkxmj9lQqAW02FGdhATMzmmumBnZKZaR2VEtALQG1BOpLQK25qy8R9bNaAmoJqCWgloBaAmoJqCXwHEugxZq75/hd1UlXS0AtAbUE1BJQS0AtAbUE/vYSeCYWVEhK85GamITMe7QDukNXONiY1ttq42+fD+oXFCVQitNbN+L3xHJ0856ByYMf15pRMYJ/poX2B4s5Goaffv0D6fdraSd9Fwz3Ho0xg52e67qWnXAeFxJzYWTnhkG00bUqDVp1cRau/XkRV2+VoYONK0aOcH3mN3ctiD+F4xfToUEnqniP6vPcrXwszc9ANYArcgAAQABJREFUYlIy7T2pA2u7ruhE2y8p7BD0vNfKyiJk0CkV6Tll0DO3hZ29DYye2AtKkJ+RiqT0TNrCSAcm5nTUXifazeCJxfc4M6cSGSk3kZySRXuO2qBLVydYSg/yfpzRPHVetUg9exwXE7PRytwR/fu7w1a2keNTTw0XIdvn7mFMSXJ43evdaOdMPbp8NtaVyDOpiK2byu+qyfbQU3JNrYuu4APEhq5o6N8jsC5WgaE8c7X9by2BknN1LmKZCaor/Lu9bE1e3alff6oL+elw3Y28mqf0dll1QV5K6qFLvXr7lFLz+KIpqVvvIn2v9SqUlbK6iwf+V/f+++/LrvVH68oeX4KeEKequqOfytJ89dlPsEwOJbF1Qa93bdjGe0nLXkld8FRpHta/e9Wd4/oB5TTmPUbWrQk9V9eSWlRxI1hMy8ZooZOpuFE3h9ocW7p8NkZzaY9e7yPS1e/DvNbzNPxLVtSd2jhfKS3Pn9JOdc+pC+rkw8VunEphrOnyqWPJiA1WfOZ4V0TX+VCaetK1PlpoCQuj6wIH1ZcTe5aV/5LYjUrTw95DmgblNOZ1g99YU3euJe0S9fVMdrTxdV1P/0NyeZFet4LVTXl8QGUhcHDDtAdFpHOvmxzqL6Y7+IYcACiJ5vCENcUhzR8uAPUVTD5c/hAGqd9X8DJWjK9jj3/VfRwaLUsnyZhhlQa8+cwV/kvqds7pIaZNsTxIy2hZXcR6WR1lbcxnWyPqihT4PN0HVT506V3kTRGObFgE74Xb5B0V7Zq66DNrLFLPxNPO6nwUtAk94uJuCHQmaM+ci85jgd9y7gQD57mbEeB+A+Pn0FkB19dgwY++OLnAXZGv+unvLwH9ntgavgOXMmvRdZAPnZj49zKlsbvhOXoh91JB5wrhRBtCP2mTEfYFAiL5WFYcSsYy2oRYerD8QzQATzq5LeLfzo7I79DVkw5fbzIkbR69jTaPFo5r0rIagLemj6Qj0ZRsCtckn7/CUxsDpvgB8XnQNHGEU+P7X/wViWsiziJsGOMqlr2pXx7Egn41OPDzNeiaW8rC0UlGvLHFjPdepxMyJFQ+ddD1hUGwkW6GLtL0xMzZTnRSyz7cvn4EgX5HkEtlei2VaVWMpEZ2dm219Og3STl3XnMZMbjPtvsh02nQPGz83A1XYs/ju5CjnJvXxLfxLw8X9B9kzj2zv4RdC+E5j19giBHL8ftnLyPp5z106KIxHM1Z4ivpx+8jyehlhr2QRPZYWe9Z8GGushRXIux9dhoQ7xmw9Rim0Jfw+bOp0Dd3hrLdJ72mv4N+lI7KSgmMHdwwYqyzLE7BNv2dd1AWF4F9pxJwensgBmToovDkAhXb3hpOdmzvvcJ1PyB2pQ/c6biZyrgTWB4nRMDlXSm2TnHFmtO824c//YyiT17FNwQJAobZwj69AuP6vkie6ziCbceu4U2n/py96PLvdNo3bz540VGw0daXF49zhz1yDmF7cDl/LoY2shfr+Lem4vbREPx5/Q987OeBjrSJ/FzhvHupjKV5L0YgZ7mfc53tEQ50eBnv+PUmfWn9MqqLoQvW4F/luTj502ZEJNHG4wnHEbQBWEbHvv0lVbbFWJLQMr0id3Ua7FQHO8c6Oh5KUXOnlGlynb8UZQeGc8i5JHq9yGtjLFPlpXM0DEVLvzCUslI7qiXwnEqgQu6rer1Uc/CE3yV2I9NCMC3B1LrYlqg5nnC6Hp09aUV8qC0yoauZNqjs5q8ybd23Ec+Btu7RpfNXc8iKkI3KeK2IaCQ5Qh6aUx76BNcJAzr1aJXQCNocri9qJu/lmclrrERtmKAho0PEGvQ7NfKaPq6PkuNWeEqmOYJ/XbLSulVSt9ELdY4NNHesTprTJWjuuDoqe+ZioXR5UZq60MWnlXix8s60YS7rG+1z5d+R71fl0ixYeRrqu+EltAk1deGBPelZj0sTrzFtGK6BiyA7KSYIDM/iSE6t8CI+lE52Uf4UZR0Sn71WnOJoapJDZW5B58gti9f2abL3W0FPzEjTZUy0c+puiDKuqTvkz9IrxEF3/0O8BpALRn98u8fLlGv30mVp8A9N5smayHspnzqStKydaayMyqjr6iR1F3d9KrY3u6Lz5T2fmr3lH+46Doi9FktHFHWAVuQ8dF91iw6lJBE3aSQIW9RFwOQ+OLd4JKfP0zHvLIbafTASvjW3BBrgFcv2op/a8vgkUJlxBPP99+FuRRXuHgkB9yHluxRvXV+NHzjFqj+iC9fCnVMoVeL8vm/wycdf4cj1PEqEHjra2qPvS6/j86+XwAkJWOkXgKQqHXhOdcOW6YF0pDxvFtCZtF/OHczlc/bpTZix6iRqDXtinMNVvLvmZ4FqJHbGbsdkF/rcqiReM9/Bz+dT6IB4bbS3dYLPos9Jy+Qk0LJbKcJWzsa3lwph/uIEGJ/4AmuP8VuwdxkZgD3bV8HdVFqkJYg7shkrPlmPE+fTUUbfWh2szdDDbRDmfL4Bvk7sNFPVTGnKCXz89ix8GZEmF6AbVhw6zGnBpI4pJ7bivVkzcEhK1sUXoXu+ha87+5yUoLS0ErczmJqJN6V3buNOpgHt4dZGyTFlUqrG76Upp7H2w0B8+9MZ0KFo0OtoTbvbe+D1RV9iCafJkNAXeynyCuloKnPSUHXoDs2cO8hktOJxbarlYeOpkPpkY9PbAYgtJD1D5T5s/JW5j8Rni+vw/he85mNFeDqWjeTnUObHHcGXKz7B1n1xXPPRztIITr36YOKCdVgg0Kgqd2kK2EkbyI/ByveWYdf5O7B64XV89+MSOOgU4Ld9UQKZBWZMr/8lXYDDG3chs4I0KZJ83CJxgc6DcKe+LybxHhfOlY54mtSHPwmgOPUSDh48gqT8Cu5kj1atW9NxWUZwGTIV44imIPYwvv8tEXVtzNGjwx2cu5EvxG2I4bPfxlB7Ou6gOh271+1FwQNNOLxghT8jLqNCoLIfNAkzR7nS8VrlOLVtM06m3gWdwIbWWm1h1tULMycNVNAEVGedxcbtMahp3R7dLfIRJcani0GT5mCU3AkG5VmxCAsNQ1xumZB2DbTRM0QPr0nwHWglpOBx3CoRGbxcYOSDFfOHNs2UKbHuV8rrshrSy9PoO8ObxuRCzvJkXN43DNGki0zX27jOt1Je01fDckiqSqSidu2cqDmaEzofDtKmp8lYH8WT3pKpmcroiktDJlU1J1lylDOuYUJr2nCvSEcuWtnYEyFrSdhZJ6qbdnKkaw5EYvlL/bB/eaTMlQhSIw+Lz7Mn9+Hsmg7DsN4LWBgDRIZfQSkdCTlqlg+WLwyj91uOPzMC4WOZjANrrvFh/ceji1TGlTdweJ3gLnBeR+cAr/GZLJdDggfduHekY+tI0UknHAPGHeVTLaNr3tZMGeUY0ClEr03H1divwXqn2NCD8Ow1C1YaMu7VWafw6dfh3Obx2g7eCJjlqVCnZZQPb5OKSnUOmqZw6cE6K5J/JCtpVMKaMSn7FmMsr21F0Knv0V8YidK0HIHwFaPhvfxXnFruDVNpWzAnGKt8HZrhqvZ+GAlI7t3CDwd+UAy6j4Cd6LIOv99cDvf+bRG2tA/GChWr04vj0a/NDew7cRu//HAGS7n8LMefv4ZxDdyO43s5Dk40TJZA4GbDPE/odc7C6pGWyLkcjmPHqMJiLyI4Khs6CDsDuTiCKa6zYF94CP3prEgHVzc4U8N1NewEbqUl4cT4j7FMTBdvyf7zJxz9hey/HOMdulBDkXwJyUeC4DHLCSWH3uQOoT/9+avwDGBxkvEYhfHtU3DgRAKyM5Mw+uMveXdV/iUpWNZlGP/RYfsSlsx6Cbj9B64U66GwsFzkkHFkKbp4r+GfX5qOifnbsOfqPvh5JCA86zJGtvsTBgYDRHpm+WC0Mz6Quqw4h7pl/aVPzd5L47bCwHWGQNcdr/l1xt7QcFzOzUT78cuxhHxKY76CgUeAjFfOB3DuJI0xCIV1S2BEQ1Kq5KGMSSO20hyEbw4ROzvuuI2qIwTsePo2dDuRWMCBu/zTn8PMU5ouD7w2vj32HjiBs9mZ0B75IQ/uVJS7fGpaZZ+Aj9UwsOIBOGNl2GwCdkBtbjyiS3hKm+FjG55JW06HvRPoLuRJhP9iAnYyh7QsAnkE3Ipj9yFod7TgoQMzEy3kFZSgnM4njicaBu4KU+PpLFLGLQ/nWE9CMK01aglMFdNw4haYL10MZ40qZBYVcnFmR3BE0KLGv6aWOsKo3Qgxs6TzQk1g27UrLEtqkZNbgPLKEmSlFREnRSOpKkLO/SxyzEJUMfMjsNn6ASoelCNq93Z0dVoMR+qty1OPYeWWk0JgLdo7UA95eXQ2c8ldJOZRxXusRoJq1j2Y0NXTG25Cm99kFA/KcJvObjZicwboeER9Okqt0TOqJbdwSajesG6ndEiyybjIMyMpBje0jCApuoIkembQrSVd/u3LZygE94KYOqzp/qqMMi03JwlxN3ggmZRbRWFbaozw4vSphIRCKOA6dG8bh+BT3+HNwY3HfSvrNoptjECjstBh8qSrfqdPR3OD++ifJwjUfx5cVf/2VXyJzXtwceZ9UUkj9ay5n0NWc7r6wslKikiNMGi8D71PDF1nkFg5F84jxhMNn47QqGQMdTkPYdAbQRM8xLSXxp8U3SeNBnb/SsFC9uDKxsnor5B2Bm7voyw/DivfGIY4eiINIMa5mXK2Fv8plFEdoYzWlyhx1bCCr58rgkJj6SEFV9LLYWWvK0aXf/MKB+yYQ3XKFeRUe8K+JYha5NS45YlvhVKZsAtd/Hhk5xV0CksGywtVB4NGDW+QuqCJI1Q887RBULVDCyTgsiIEVLV4M+YLUB1BT7p0qJDln94gAjuf9aeQEbUfu79hc8WM6boPrhxSmZZvDIOj83Aj9hy8iIJ15r/SHA5mtLTlqHoG4kZFOuIigjg/VpEv3iRViaYNJr//X+w6dBSLvSgNXZQrhKXNAgvcc0U4KpIu4hTN3EVHKyCtkptFU5mwVQR2noFE8+ev2PuNFEwI0ap6q8zHFaJl7+M8/m28/2EAgr77DUf3hGLtm+w7kIwkAZ9KgZ3PRpQc34qfzvNyMME1bAy7QSdD9UYeNbRnQqRfMPTF+kMEYmIu4mJsIrLm9+Z5qfLPgI8I7OYgtiQee3YFgZp9As0yo+88G1m34xESMJA8CHV3D8AfMTG4GBOL9KzZ/JwaFfNQxrURmwKf+djoJ6ML+dwLtj4euMu+Ayvj8H9SYNdzBZIr/sSevesapB2qyF0aBSsURrfgLQK7MYjIukraWR5RVN0TkB2R2VjLtz8CA0o7y1/e2OFFC6kdeMnDAJrGOqhifUR1KrZLgZ22K+Z/8hEW+b8ORi7fkGpyx4EJPLSdMPeTVVhM83x4U4jE25QehTiBITMCsGLpNHEVbGp8BkduO3AUZs9/D28MpnrXilJJmIAwYBPGAbOXfYr/TO9HNEJvwdJem4VdIrCzIZoVWLTAr0Ham2DcMq/KNESwPrqABWOz2yRIOH0YW9Z/ik/Xf4/fTicoaukY3an/wNnUFBa0abWFqQEM+m4gXb2cqSB7fhYuxxzDf17uLgKI9e8MV6qtkQup1Lrm9X/B2dUVrv96A1RDOYWYUsJGHLWkjSC1gnqE2SoJQITt2IRPPw5C8MHjSCllgqe2jJq/LPrgvbHmdbg6U3x0vfrxUfLJ4fyb+mMtp3yb5/JmMKJ3BghBIjDDswtavfwRzmezytXQBPk4c+eCM5kaGQzEnwoCZV8vkRjZxR5tbb1xigX3DELyGn5krSE35S73ybmr6BWGLT9Sf29PoLcjObKLEcgbXiycCy9D5nAf1XTT6TIY/gJtyJ5IxIVvoyfiRT3VS3KA7PLhA+TGpOOFydOlIcJw/LJUS05enD8rWJHwtHfF8ijmRpNTQj+AMN2Od1D1v0EZNYJB228Vy6gcLwMbW/HpTo6sDWKOVoMmw897MF7oOxh+MyY/dmDH4pBvk9jz4zXUCQV2n8LzdAnCziWDFfhLso9ggAcDDGTsR2Eob6MJllb4/ES28KS+PX4JEBAiBfW6N7tzrHvS//plXlwhlTYR/FepOfn44KM5fL5V1nDkCn+s3lrTNXXnDbzJhh/1u2GiF/VBVO/izl2jBTWKZufBFdxQgoEpq5iC4RpJ6QM/AZl943SQOim9r8DRZSO5hs/QlICLJk/NvouTIlnFZw2CF1bRFADWOMoPr9Cj6oYWeCwK7MH6VMSv84Nxq1YYPmslTsTJlc+ibIhKnrB5sKKGtL3JAGpS+L4t7X4Z2XRgamkNd1cGBXjj1Kcv3Nz6oI8LaWeM5JtwKYXyuyT7stixBYZ/xDdUkhquDSUFgczoGMHSujtcO5OANUkymp3h7uaGPm4usKFhUKlpaR5Kw9W/Mz6sOZsTugDc2K8NPQRGwJUwSZ1AXJp0RpwcHfTtXE6zBmVpV0XujCcrRpl0HQjCefZMX+XRhWEYaknoSTCZSfFkY02dMeysZV/PUn92Z/nLQJON9ytoxTpA9uDkBzsZG5Rn3uDWbpAPPF71hhUrt7USLqz0/ZifvBk+ZypsiU7XUG66u8BTGqfF8LkY4WhIRJ3Qy4BCtyI4lJUB+e6gtoZVvgfyrJXavee/AU5BwPKb0w0U4lZ+OWoLUrghIhbIaYIfT9NM2pVGoKqjjjX6eBExV83ZAKgEMZtHY47/h/jQfzZGvXNM4f14trNw+OJFnD17FmcvxiLlyDQFYMOhr+ur4OnxMr48wUIMJ81VOhb0VwLYeYZN/n/6azSyb99Gaux+DCJK1mK0xNRvDpN+/hxj35iHDz95HzPHj8DP1/gcZGslrKiJ6kEjVLezb3PX0U9foahY+9qEkVRzdVraJvOUmnCf/BnqCpOxc9Ew3unYCgywGokT2QwkKZqA4KOIuUjyPBuDlPQIvKCv6M+eOuqliY6BH83g66To0ryF1XsqsnjNg6cN2XyT1M8F8OlNz01/ifDIV9THEb2mA8awj3X2uRW2DTu3RgLtCVVNnQhnMe0ZCF9O7kw6c97B6JETRSXF8v3Rih8NaE90XRD42acgRRpnQvxsseG0PAjk3Zv9ZwVkwGIcFcroxZh4ZOXN5EaKlIXVaGcufjzl5d1VJNE2gbvnK3h1/Cs0/aOlJU+RVWNPTxTcxYV8LHZCwTv/DUuFVFTi4CfepNdgxgcRp39FRN457gueuQQM+5oG7tTmyUhAj9h2AB3VSdXDg6qRFwZ1lS8KZYhln90mOYSPvOEo4I6KfFYhGB3XYnNJYxWbefdxYRCPjCQXlyMBS/LwGt9XWHHFqHig6GTF92zUnz+8YXXBy7ReKuSbQJY+ahAQKV0PBz7tDxOlPnxWX0NWbAQ+mEoaMDK//7Acw1yt0HPRPg4QS+4XUky86T9tARa9/Rbe9f8AH3wQgJUbfsA6bwfBl8Qj997VXIcteqlsqaShK6mxsRLyQlIG1kRX0CXLHSlV03fV8rBpHsyX8WGQokc3hlDADQV6mRtyeaAM/BRLZVGhLO3Ny52LhEWqYKIQS0OX8sbCris9MmBUiLSccnkv0c6SwjooC2sehGnRg0F7/XodhUiOMmk/WlUpfrmzd+cNg22snhjD2pTv3aSrkwUC7iaN06azAE5qC5FBeKA1CcvA2VHU4smHadzOdI/GMDclJFnPlFfVQl57adJBALgSZWmvF/ihH7XAKexZ/kRepvlhOpi8owQbveiZFdAOshlv9CR8i3nAs08fDBgwAAP6uMCePkDksDVHRvpu/BGbRsPJJairO0ZDkuwL4uGMvoUj5bc17LracuMRjEuD4tQEaxPLHuRLbSSNPkRdK4LL3B2gBVNiCDYCIjV6VAxMO1jA2sKauyyMG76ZlFZ6L027wrUryVIH+buRAyZ/9TuSw4ME1z+wMiRWnoKzd3YdCLc+JM8BbrBvsH+sI9F4YduFUyI4WjPsQ8TJN6UNODbu4PL663Keg9CPFf1qOScOzlPesUaKM5W4eS6Eim0m6RpehIMA3tyGzyJfVofOY/cNKhr3AH+/QSLQr0yguXU8AzoDdRmGjXpXGMglx3UHkCytm1xusvrsDN+FS7H3ajoCGW6k7m/hfw+L9VbKSqV7G3sMFMpoH7fusDQVEWfD4OXF3Hxi1vYZtWN97tM18j16i2PW4mop3/M3LKqlOLONMo61OaS1G9VAD1qBAqbuYBWdAMRAhvxM+2POCi+ysN77OrJL6aY2T04CQiVghY+pxGVGg5bW0xOHj84gjfnln8asYcvJkkAXZVqDDOcdMn7bzs2FyCaq3pYNv6j5DrAU+9bOIwpmvOBmJ9Mi8W70z0qmtqy7FN1VsPA6LPYCPuAUJqVx+JBLuwqBGyGxdBmKVTvOoK4iC8GTeKLr677BNSqjmlbdxMbxfAdvfPzxKqxaxa7P8OG7M2neiEwO8ouIQBPkH87IWsyMfNYdVeLIamqUyVb2cAyFUKrlYbNRSEGbMkI5P3M+c7Dr/XmNpr0puYvsWVaP+gwzOId4zPAwxq44WePRRk8GdwvuKgd3Ii+FeiC68hY5v/b6rOcux4mQfVz/pQy8skC8RGnu25EongdBNnsLHvwKDiJV7oVI7oOWwVAzY6ZxUG54nvX9WCgSrlwaFSlkgi8oZjKoxqXQX5pIezVyU68j9ippJ4pl5U2RZ1NP+vRxN1Ug2Iy1+1m7IShqmOgexrBuwcsJ7i6dYdpUp6oyb5lMGguiwyakCUa7Xn217O0u9cLCNXu4UYpGxS9SqmCRZnCNTO4musrbCoeRPrIpDbKkyiLRlTKTOdW31WAw/ncoUHDejCkrjtQnafaZlb52A6Zz7SCDMS7+/pBTnsPBazy5stYpDjsP82UBRZfwzWZyKqRrtKu49YpR7yGikod5FVAfMWaADdl4kxS5R2qFk1tbFNGcVDcna8FtMyJjFT/umAffk2jyczNZJt2/L374M38mpXYq9Tc6Dbs+xkCJKc/OEOuX+AEn0j1q/RIZNWppPufrB6Wd7s+fPIWrN28hiWl3GAovi8S69bUwam+BXv0Ho7+T0JmxNpVZe1kr+QptC9qyiSlX6JqHFT92g2/nNCxezhzIEODr2QQo5onU/48iAVnTUZ+LDtyGz6GvIlbzQjB3ahuU7fkBV0WyECTc2gL3zjw2Z03kye3/Q5VWDJas+Ymn8lqPpQqLYkglQXrakP+tR9mJ9fhGaD+mBm/AYCXYLpH65sSj2/CNQX+4uvbFYDp9gBluO6jGE87RmHdmX9RUNuny9ZsOi1+34yzn0/K/0rhN6P/qPpRITLBk9VS42WrhdqWUTztosxqk44LA9T4IY6u81nljnF4wFgw1wZ+7P8fB9NZwGP0Vdgh7Nmoam3ENIEvdwmWr0GVOL1w5lwo9q154a+7IRlX80hjZXd/OjZo7vuqsGTYdWaNTsP3XNObFmXbaUptqd1ZNVctD1fg1RSUPbhf6voazFuHYI585QtpVkjtFxGUFa6zL2mNDXgTumg3jcn6K6wBo00IbX1pRoW3dDQ6gOVBElrD/ILL60Mq1phLZiF8byjupubDja9zSLkKuPFZU+BZhcO8+ToUdwO8p0Ugr5kNaDKF5VwzbURlm5Cx48h9h2Bd1G9E38ngig37w9ayfQqJ+QI1tdSL2H6CpEJ3s0NPNGYa8YpAP18S/roU9tcEXON1JQugW/O/3MmQXyQbx2yiknSb/X9qOdfuZxJgxxrRltAhE+Yg2T6Lk3+nNT7FiRgiWk9/mKd1pb9Mj6HiPHpqov6wcNmdUoWmOh4K/gMi4Dl7wKEo5j1OXrtPUkn0iaeS2/0KLpjT08PCkPo60ija+oM2O4cHqPU3HGDBTC9unio2DGK45CxOH44ve9M+3WZMXbcKuBY4IeXehEHQO3LsQcqP5qivnb0DC3ToMf3sG+tm2w+WfPhKnOczsad4gqnkL/o0E53a0b2AldMyc4DniNfj0t2xAZ+OzGBt91oCtqYhb441NvoWYy2+Z0IC2UYe2/XCoTvqZU4pNY2WUGk6jsN6L2rxI6lFmjMcLHb7B/W+GgR45s/MNLxlo0ukOvzlEt1nw9JoI2XS7fIR/S4lkSqMBG3H55Fxeo0dTvFpZMRkCew5fo7QPJhtr2XLoCkPwfz9D2R+bsDmOHslMnT6EB5NC3rPe6cruT+GfYE6yIkea5tNr0Evw9R3M0XG5yrBOajD+438FmkQjkWiiU4+BeOX1CXARd2lg3Jkpxm8HL/BWGpztaq5YeR5H/RKYN3prObijibKBI8aJmcJxLtyDQP89nNUnOBaHpODuPhVaeifLF11ElaosJTrw/SwagfH8poxr3hoqU7ViIsK/n6pSRyfjp7apLgH2iUeTgOVznzaediRXabvr4LsKwXNOY8bmGzhLwI6Z/u8G4Pz/gjh7QTkr6Xz1Sad7+n+X4CDnQjNh5gfj+y/elFsUwyoZ+2pLxedL/AWqLvh45x58MJnpyRUNm4CMbLoOfon5jKkXLVKgSszWeVn2pudkuhQMBdArFCfpWY5citDAKPjRjplpBOwY7OlKG5Am7fmOC9VOSwtFKXE4dykWt+9VQlNeDkQhodJq18MVA/u7QLN9Z7hqRGB3EjB/El/G+ai7ISj8K7gzUZLpv2AnDlXOxtiAn3DoU9oO5VPenVogvLFMrtHVccdXNJQS5h0ARjTqkEA3dSeBOwlSYi7gUlwCHdMk1foI/tSYaBp2gssLA+DuMBjbiIct44HfCdgxGlp1jl85AJ4pzUQhKJdLcvIRnQULE3eTeViZjZgzFxCXnAdJQ2HBsJMTertpc02pIA6FKBhuoFFOzmhajsSN0EB096OBlTQCdixzur+FDzv9gK2Z5MTNT6R3V1Hu7VjiueJMf6ZD8XN6OCbQ5PBf6EPCr8tsnCvcQavzaeXaJA9hlWsKtm67hPen91GYDsTSyAaC6hv5oqFh0gdzveOxKTyBCgkBO9YxaFmjh24mLRKi1ckVXBdAjqznYZ2cBDejL9KdGU24DJ+GiUPt+Uf6Z1QMXt1NjBZ3k2pvNwQz3hxBG7HUN4yaRZiHqxfZFQ8zZwJ3Yp/BVN31EJrAwliPwhq44q0JiQTYosn1PgE75mlE8RRxg1el9RCTrh5Tk0nBHa0mvlUCZ+f6GkfGoyljg2WFscDcV7F8bxK+mDhSRny3XiFl6h5Hk6ZXvbJ8ttZp5C1VqzvO8po4KSean8hqKJMwtNkflcPDgRi3MJKzS//2fLkMrAVwCTqHWGGDXXeq9xFYgGELg3EzeBb6BUup2V15fsgoWIzmMKRCpu/yJiJoweGwgN24uWkePDZJqQYj9MaXcOIKohYKf/geu8hr10G+TZZSTV8fjsVDLaWPsvvxYKw/LnuMNvSUA3dcxRE8jTB3I9XHMG9Eksu8N7fA5+JU5KhY71kx1KZ2Vd4w7hxia8fyzBQLqOylDfLAuvgE+PsME0lXhCdjssKeLpoYMJH6mc2sfaNpdbO9eCDGHopo9wECaOxNR8svpLH04MFjDH30nriM/GWDGbVo1i4TNJPWbli8cj1WSBfD6bRHj54E/65RD3VqD2jtoMzQg0vJSW71LdfOsC6s7BS+USRC2xdLCNwpaqLiD24XV+g7jJnYYIX+46lfsqQqs7ViO+op83h6bsI5ecnJKCYkbOXghG4ONkrA4NNLkTommQRKi4pQXFYp2xdN5kVfkjEY29aDw1rTT6ZiwQukptXUgU69Mw7j6BPOdd5ZCumMYxmHMNiUVNs6qqu35aNUxc4+vDhDe7yV0h4AmrT8P3f/O+gyhaEgR6p0J4FvXeERIHzGCeSKNxecK4kVl9VXlhahoCCHhgAk0DekibIWys/GlBBd/p0ClEq06MxHExgZKVZ6MQ5JKYqKilFWpQFD2nNOn+35QPIcQvKMFIkaWriO5f8YwuVNaWkpJ3P9iii0MvPmHP1pP7m1wl5xUrpG7yrkYWnM54pbqihhxk7bWCLd40iJf30nTk7F1FrSHmumJCN5ECVPq6rc5cMot9MJFbvphAramZ4ZTQsPTJv8CuEJER0pD6bEtba8BMWlhOZo3yxD2sKnvvIs9fAX2BLF0JMeXl20EK6G2tDQpkueF2ngvvgomJv34zJxAXy6EZzT0Ia2tgKVfIhHs9fKwFR5OekLKS7d6usIDNrP8XWgffxmCfv4SSPKPfs91v3CA7wx/qswsOPDp016tmxBaSuYWD+Bs1dVrTu0l9qTMNLz0W/l0Gmv1D7YdbWnFb+Nl+vG0lBJi7NSk5KRWVwLE1sHOFJfSFvQyRkJivKzkZZ0CzkFFFdHGzj1oPNZFYnk6B/e+iTqPdurNCUhEempOdAysfp/9r4DoIore/9DHk9AuhQBBQFFREHFgholKEokRjQuJGtbS4xl0/SXNfw1bU2irrqJJWZNNFk0FlYlRrFgNCpRYklsQQMIAQQpgvhAHjzh8Z7+z52Z12iCAmqco8PM3Dlz7r3fzJv55txyaKqfbnBrwmCyB69N65ypLM3G0ZjNOJFDzwcmbmF4n6YFq+sp05y/Lz4zw78Gt43hodbak8DBzZtbWitHMZ/GI2BhS8SjjmZTjQVyznLePlMrIjtEouoXdqvZwNLWhshf/VrNcSTps2HouyOHOi6NxX+nDSGHYTxmLPqaNz15JbypmBbvJIGmeWu0mBIIHdlynzMkpOPctQHANOfTPF629PA30CSv3vFGfGvxD93NZMkOS7+aQyMfC7BpygLBcjDGB+r6p2iya2h9v2toEfAOdV5vAlgNZSYc43Bq6MYS9BqL+/2zpIlFJ/wDbdtvQ8zxNKgKziP6U/JiWQ7B+4tG1/nwrc+msbkl2tPSsDBfJREo+k0Qr6tTmLPsLi0Sc2tIzczq1GmuREVGHD6mVhVWpt5DBsGpbSnOHj0nmLfEAB8ng6yUhUmIFYgd7Iah90MQO2bYwsGNJhhv2n1pUKD77TTyt3M/Mw96XGLhAG+aLcD7QQ0I55nausB3AC312pHQc8ONW+pVaaYDLfG7pzsBXj4BtDRTIR8bMwocWPkxEmW6ArkGjseMcf3rfLY09+9Ll6tu6zEgd7rCiFtPHgJWVGTOJd9Q0bl2VvYy5JsgGlJtjmMdBr2MwVFzqZ/dKsw4tEprMuS19fjqXxOf+OZ+005BiHpuA5b/kIhFsxO19UP/qdj7zao6+zDqlGpvNeoa1j7tCUyRwj90OvyHlCLt93NIyr1D3pGefHNcc9aGm+eONZNaGHZ9qJEHa8Ri/jTDxqwaSs2029bRF92sf8PV2xW4lPijzqqZK8ZMnsr3A9SlouC3n3HDoh1MbPvgtZmhdb6g9NTFTRGBpxwBcwSOjYRJegF1D/KiKa+6wt68fk93a/y+HoNm2af8nhCr32IIsCa9kuJSCu9FzWcO5IGs0VzcYhm3kmEVNTuzpt1yNd+0a1vvdP6tVCAxm8ceAbVSAbm8HHfonrGwoImCzetxKz72NRELKCIgItAQAuzzskmygUZQsoVJa62bVEBRuUEEWuuaPQ75sCa9fYeP0MhCB2z/9r8cLo9DuVhBmqMcElMLfL/vIE3M64xd27/909WvuXDigBH/cAgYS81h094Rzo7tW5zYsXu8Oe7z5rwPxPK07rv7acP7cXrMiJ67x+lqiGURERAREBEQERAREBEQEXhIBJrsuXvI/MTTRQREBEQERAREBEQERAREBFoQgcdgQIVmKpRrqDK1h1dXb7jVmDOmBesvmn7sEFAg6fBBXL6hhHPvEAz3NxzF99gVt4UKpCq5jA1rdyLvrjP+8jpNYlprkswWyviRmK1E6pmfkVaohkefwfBza2jU9SMpoJipiICIgIjAE4XAA3vuyjMOYYKPEYwsaBn7JTdfk7bmNJP2FAqwblTvMgUX2Hyf5alYMdoEju7d8EzIcxj+TF+4O1pi/qYLWlPixlOGgOIavjt+HldSLuNIzEluRv2nDAGuuiUXY/DaPz/B0o9ew9vfpbQ4BGxG/titm7Hn2AXD33KL50wZlF/CS4NG4C/jnsOk/9Fsok2UR1r2JpZVo16Zukn7fJwfy88lx+YA2zTWCN39jDBsLXsG0v4w2u+q2efPvvzlFDq3Ey1jcYGmOWTzI7LnbSdaxn5Z/7OTP8+TzpvywPFDNeUX1yICIgKPNwIP4LkrwaG18xH2Fptnqx6haAf9Z45F5s/JNP85nwWb2P7yZc1Lyp5C0VRi+6vdEXWQt7Fy53eQf/0XfHSYIjhN7wsPHxnebMKkqPWUREx+0hAw74xJ40OQfvMunHsMqiNs3ZNWoQcrr8OAOTStiRdu0szuI1/yezAjTTiLzcgf+dZpOsPbYPLmJph4CFUpPOjsm7R46Edbb6TFR1v2Rhayhpqqmn3d8rI6cgVmV3/FRSFg4fXu6g5x4dXYXHiGwmYmVBkksRR2WhmbW6VeYVp3aClDheHp9Z4hHhAREBF4MhFoOrkrv6oldp2G+uB6Lj162DNDXyReeHPjHgrKoi8ZmG/UBatZ0sLn4F5yCi9uBaxpd0x0Cv4RSbMajjiBE3ZB3Az9b0Ufxd8HRtQ7c72+ZXH7z4QAhUHrP+KhJwN94hGxcEP4jFdarRomUivKi02p7KGJwNRqecOUn+mN8Y2aj5LGFOKRlr0xBbyvzgYs2fo6tkxjFLd1RJwApXVwFnMREXhUCDSd3Jl6IelKEoWvaQ+ThLno/sk1Co54v+KrEDdfIHYUNv30glGozFoLTfCnZ/p25A1YuoAFVkpgexv2ImVNBPxaOJoBy+ppEmXhr9i49VfcoRhdlaUFXMRXOHRHx9IU5HLxJb0wfdFMeHMT8CuRfGIf9h29gFIl8x8YoY1xW9i49MBLMyPgThFJY1bvRPFdCbz6ueLc0YucX4Dh6TlkAmaM9udCLhUnHcDXB9Nwr20H9GhfgNMpzEfDxAYjX52N4Z4UeklJttZvw9ViBcXbNIKJmRW6Br+ECYPdeVXurwKnYjbgRG4lLDpTvGJqSsxgQVhJJDbdMGX2FHhrI6mrkfnrQew59CuKFdUU6ZOVneb2snbCMy/NQJB7XQFhOFN6fxTITMqg4O5t4e7vXb8XsTIVH0dGIb3KFEGT+2Dj1IX4RbDy5voT+HTOUP4jpTIDKyLfRnJVWwwmvf+S3llBr8esbTjz1URIUmMx47XPcS6jABKpKbz8nsX8z1diuIvmh1COuI9fxaofr8Pxmb/jy6UTtVEuyi/H4tVXvkKRsTsW7FiHUW7snEqcif0Ci//5GQ79XkT77eDk7okBI/6KFeveIW9RJYVoK0eBjIXLorBUkCHvehac2fVva0Ph02yhmR6wMv8MPot6De9u1TX9vR59AiunDW1yuMDyjJNY9d5C/OfwJRTLKrR+KEYxddJ8ZUd5Brav+gSf/Gc/MovlMLWygaNndwwJn4+174c/gomtNdeTr+3W6SswP2K9ruqPeEuZdwJL1sVzkyxLvcIQNbPuEEqPuJhi9iICIgL1IND0PncSB/j18IOfjwuque9svTaEejLJiF2AsZzLDlh+4msK5M1C7uge42UVQtRqeTYuaW2ITQdaKJpxQ1VRhNzi67ilIXbM9k0NsWM7GUi6zuJvKnFq8xJsiT/HETtjCiTuYCnBXXUVZPTy55p1VFXILZEh/3YRTgrEzkSYlDszMQZbfy1mBiHLTMZt0ikrShKInTH4G68URzZuRDLLztgUTi4dYGtlDiNGPOUyZBXVDuVekluI27LbyLuQyBM7CR+2SVV6FdEbj3L0hOWZFPsZNu4+hZuM2Jnawp4ruwplsjzIqtRM5f6izMXmmO3YFhONpQsXY2dCMuR1napS4Nz+OGw5shOvCsTOR3DCrKW4gh8cyufzUt3Gz/v3YjPpzRaIXZ9AOuQC/J5WRr8nEnM79Ozjg45m6UhJv4z9u9fhyg3WlKYRC4o3aYWEEz9j57JJ2MF1umLHiPStiMT/fv0Rx844wlcgdnGL+mNQ5D+I2OWj0zNjEDHcGYXZ17Hvm58pljNw4T8DYGnpgOfePUk2mN8sEeG+nnDpRIujHVaeY6SPpOQkXnYdJBC7wZj9txFc8rrpQXh1eyq33dg/5Zc3wbIL4fI/ioIgc8P4SD4mruH5lWi2spdTnzTLLpj0wSak3CjGM+OfRxdZIdLPJSD6WD6Pu2HmrbBX87m5FYv/2/T+hi1V0JtXL3HEjtlXZlwCjW8SRURAROAJQqDp5K6JlatM3Y4ukTyzC15+Au8MpeDyJKZdhmKeYCtq0HR8szMaMwNDeK+dkC42HQhAtNBK6j+CopMKYteX8wAxzFn/yNKkOOxL5Z/odoET8Ml7b+OtSYyJMGdvNe+Jos22wulsNWx6FD5aNEXr4cpMzuGOSrhwTIKi1AdzFn+CBZF9hQQZ0hiZNHbC8MgZeGtBFIaQ18iIbNemdoahmqT+47H44w8wwZ9K3YZu5fJq8voxJ+BhxJyXcfYtfEjnw3cwb9IQIb8mrKTeeDdqDoZ1YyhV4uIPW7D0vfex+XASEV49O1RW3acKEH2+CClJpxFMKgyf/ScE8lNDb83pImyf6AfkdyB3NSNW9LtwG45F//4Kh7+P5vbr+uMz/nVMFg7MXRXH9bVS0QCnSVv5xHl758CNNm+eXIuxy3jCEL7mBHISdyPmi7foCKtPGdf86j/rJ2RfT8bWqMGUxkrbHd+Qp/bCL78gKS0br/fmo98eW/ka4rir7oejRT/jy83xiA4ndXtg68aExg/CUGXgff/pdCKTWUiSJ2PH9uVcfZwohUehOctOrQbv94UADaKTZDi6YydeF8rOStHY8F+FScfw7VefY+XKT/Hpp4bLyk8/x7ffHwMN+G2yzH6BPyXurU8go/OF76Mm22nOE1yHTERk2FD0GzAUkdMnwlN8GDcnvKItEYEWR4BeNy0o9CBf2H0Sn4Hfcmx7Z6guM+qXtyz7KOTPheCb1L2Y+fJe7ljP0FBcOfwHt63//tSdKG49PAKM00swNqQTjiaxUOJAnzF+SN58ngtkzuwXZWbRX6Zng7HP+7Mk1OXwYgSMvYwcR85BqLcNt9eLyFkijeJT5uXQaNcAStPJyFmT4U4ZKm30AqUb3IVVnCeF2dQnjjoLmi1/vDGhP1d2Cys2dUYFd4Cdl3vlN/prRIsFxozndRRqwTvMafF/0vYsRfRZ5jasKZaY8v4i+FLLrdTGHaHTFiBEnofT8ftw6GI2Uo/H0LITnQPHYFxoPzgRTIyUdKQleFsKplEAcYbvy8HE2S7QQKLTV2hg0XCOPGv11p+nAUMOUPU8hKsjb8O4HXkt6SyNVOp1uNekademfpi/Jhxb34ojZjUJ+5eMh8W6SOHwLMx+nlE74PrFn+kvEUcMwIez+N9eZQ0YJOTVdOtoC//OxNK4EnRF78F90Meg1bCEYrFepuNMLiO8iwMspUqQE4yXhIsoVBHaBtdROFZjpcq/yPe7pfSF8R/Cj106KhTDRZ8XNVvZVdk4zn9bsgwxzY+hTDfnA4iqtBB5xTJUVKrRht1eenLvHlHEbBnoUJPZWe+5G+gLYBadeAA7yEmrZj+jRy1SewQEPV/j1/uoCyXmLyIgItBYBBrxOG6sqdp6l7f+U/sgj972d9b6ZCDMS/F1yj2sKy9HebkKphYWuLgqAEGHC0mvJ/fiNjhB3GkmBHjqZEHkpRpmROEk8O1ohGSt9Tu4li4T+JEvOgpf7cpS9gpmovN1MK7A3nNunRmhIVHLkEN8idHCdr58P7WbnA+OJ4odHVjeNNaPyMADC8fbrPSCmbNSsD6BGmG08B4tcm1fLl3ZNTpA5+CpmOaRiyL9IYbGZnB07QQPwkZfjC1dMShsDG5mrcMvpeyIGtfO7sFpNy+M8+XJHeND/f0YxSNRFeJiAtfiCu8XB2iJG0OQ03vGm2lBYuEC7+41fxncoQb/BEx4C8FE7k6T1uKN39AQc9abDghZ/zo36pIRmKSjRP4YZ+sZBm+BrN25yfo7smthRUs9Uuva6K434I9X3niRvLOCkqQ9/Ac+C6dGPkkqizWMkO4ZV6EMqgqwTwnW+MynNGPZK28jk+xyFNfNVVthNipV2+6oTW14w8F/JCY49EFZtRrUfdNA1PS0srF3gKvwWzE4eJ8dZYdI7Jo1C5HE8ZLO8co+rwgnESBpxEXT6Cus/M0Avb6BDPAGruF98hQPiwiICPy5EWjkI7luEEy4h4uMO1jbUDl+3ryVd794L8do7hO9bjuM1FGYTK5fz78/EDwE816BP0sTpeUQ0HOVqPS2meuBux7s0sozcIOOecqTsHFXklAWIk+1LjifUHg2ATmClqOdda2y81oKJB5KFI5ZwpPrvV9DlRE4k1qZ1FCqe1elRyYtGM9TZCJGW3bdOVIbV3Rjiy6pzi15YTLiY3fhIg3k4MUCgeMjEdrfmyeYlZoas6N8mXMOfgt6V3PykotAfIV9blVdw4Wmf6zGttREz8upOeYQhKiFPRG2LB1XPnmbUjlqh4UvUzMvJxJYMEbDuFTCz8hSzYEf9ZubGfIBfxj9NEXl9quVQjJb1YJdAntmi5PhePOTf8JL2Gv6SpdRzk3GsCQ4tPQ97eAq3l5zlp23SN8byMrhB/JkxK3C3AQ+vSn86NqPn1OTu678ggW9lZQ8vos5j69eYiM272Hcu3vRc8NYXKlLm/HoMs29Rx9kSsKNDbBp3x/e7BkpHGKXzUqqT8TrMsanmQhkv34NJQoz01EoN0J79y5wtXkA1lq/cfGIiICIQAsjUOsxft/8VCU4c/wEfrt6DenMM8A+tysSsHqNGrbWzug1cCgG+ggvM/ZhyTZ7ddT2w9K3n3MsFkeS89C22yD0bV+MNRNHU78eJj2xd/7ztd8x+ieL2w+NQC0HjdaiFF493IAcRloKsG3tf6Auuq7XB64AuQVKeDvzPjw2xvKPn+IQm3gd51OKeCuWgYgI0nlKeE9aGU7EfY8fM84ji/N+Ac7D/gp/asatKeQcQXVKAuJMc9HZoxv8PVmPLEprBCeyc3QkTcZMZdiy+nNIS/K1Ay2YjUaLuhgH1q1F4g1NprYYGhmBEQGetbzK7FZnWse//RxVJhfwzrL/8dkEr8GiiAenQszI9vUrYfvCUPQaNAQ+tpqfrAQjXvkQWBbJ50NXJ/ijf3CDlfgEU/QZOYtGnTOKuRVzJrdFxY5vwBqsedmK1GsbEeDDv+U79SGyx/364vDpyu2Y5FmEhPQ76BjwIt4M98Go+dvI1iTSWY0ugW2w+1+jobq8F0u+zYKl6/OIo35++s3KQia1VhYefRBMqQm0LAuZirwXMvDtfua348WK4xDNWfZOCAmmmiVQg/KyEEy68QK2R+8XcmvayvvFD7B4tBJKtcGXkGDEGFKplJam2dRoS9zCseajYIR8kMAncRxSINUcQZ+LD2J6YrLjefR9S9B5yZsfpSz8kBmBvRSzBPNSO5BnnBLJq9pryAhERAwVrg27S2/QEocPX3sdbvTNoCJi6OLTH6NeehkB2hHZQOGv32L17gzSZWJHpHXBA5BW/mzxr4iAiEDrI6B5UzQ+58osLAwdxz2ctSfJdmDhvB3cbnh0EvZqyB19YHpT85bLMzRthVZZt1F85QvM1DyotMlh2JWyDeFuTS+a1oS4cR8E2tBxE5jqNy3RFCfs5ax5bbkGTcCw3z/D8ZxqKIjYMTH37EZOsKvcdlkVP9yBOcbYObfSzmtnxLH2GIbp00Kpt55GmBZrJlXh6vlfhEQJ/EZOwcvDPTVK2rUJcz7cpeVWOk7/SIulHF0WjSYvmQS2jLcxNmkgdIIxvQ1ZNiT2/SMRlrwK8anlUBGxY+8+iZM7tZRmc8fNJfoV55Lq/lNVhOQbUrp3TTFowiQE+7vXInWaE9lrk1nP/vc72CMkjnw9Gl+vnMZ93+jr1fVb0BzXrPVHk59c/wFOrqeR5qdl8NGb2FviNQrbJkMYSNETUa8M0pzOrb0iPkH0rJOYviEFp4jYMRn4RhTOfL6c2y5WsC8zvjQOQ1/HroWHEbksEds/mITtnAYNedj2Irdl4TMR2UfL8FzIXKT+8hnGD/9M0ABe+ds8atxXIePCWfx6ORVsdhqDXy8RDYlNJ/j1G4QAr6HYHL8c7mFRdP6PROyYmRfwIvZzxJMeGZw0X9kdMIsGfxxxD6MciCgLxC5q0V+xfOl54jnk1awkr2ZjLgq1xUrNzOq9B4SiN2ol0XOdSbkbHhj++jKEfzCIn0ZHILkRnyZhYYo/lp0EVk0cilUa62PWIHvlKB5nU2v06ElVuULf2Sd2gMbO6IR2/OTHMZB5+PTk+w1f6O1Rf8mgcANyZ06j49nIeV5kSL4mh69vHV9hBlbEHREBEYHHBQGjeySPrDD02Xgz/zrSr11HabkROlD/JW8ft0Z1zH5kZX7KMlbI5Si/o4SZhSUszWu4JZRpWPlhNNc93e/lNxHejeicMfNeGJKnzAMrsTGxhJBrh7/Mfwv+1MRjTC4OQ63mA1brWKlSQFF9F8b0Qi5J3IB1R3K5MkynwRLso6PZhMI/jTXriz/I4NTjmXizH7mrJUQJNRPENVtGD2aovKQEpRWVaGdjC1uLhllMZXkJSkpLoTa2gA3NcWdRqw70m71ZgOJimmvQpgMcHIR58AiDYYRBQgNF9Ft+GknvDOQ0VEI+VChuLj0DMqhno9nKriqnZ00xKozawd7Z4Ql7xujib5dLbODVpSu8XBrjJ9UD8gE2C099jdX7eII3Zt4nGOzUUr/YByiceIqIgIhAgwjU90xt8KRmO0gvQAe3rtzSbDZFQ82KgLmlJcwb+GBnTZHMySYxt+a8GvVnzjrRSWFO/SsftOmqftuGRzK+p1Gwv5NXyrQzggd407waSUi4yIgdifNAdGxOYsdb5UZ7spY0UysHbmCQkPxYrCwYSWskFzAlRecGlek36+BBS42qmQbgeBO+EyWUh0OD+fD2m63sEgt6ztBSo9hPxq6Eyu7NLa1VXmVhEmIFYge7YegtErvWgl7MR0SgWRB4tOSuWaogGnmUCLAWVEZq2Lpe4ea5Y03BFmjXCnecnXcvtDufSFNW/IEEYVodVjarzkPwtynD9UbZ1lviJh9gzbKMM9bwbTbZjniCiMDjgEDBbzTBtEU7mNj2wWszQ1vkN/M41FMsg4jAnxWBR9ss+2dFVazXY4GAUiGH/HY5NTGaURMieSBrNBc/FoUUCyEiICIgIiAiICLQzAgwd0qTZAONvmMLk9ZaN6mAorKIgICAlNqT2zs7w9HRpkWJXWv9DsR8Wva505o/HHYtH9fr2Zo4iHmJCIgItAwCoueuZXAVrYoIiAiICIgIiAiICIgIPBIEmuy5eySlFDMVERAREBEQERAREBEQERARaBQCLd69vSQ/B+nZ2ag0tkYXD0+4ONSYcImKWZKfgay8bJSqbODu6gEvt0YO7WtUFUWlJwsBBZIOH8TlG0o49w7BcH+nJ6v4zVRatTwTB/edQsk9awwc/Ty8bVpoGgq1HGmXk1Fc1Rbuvn5wtWyhfPRwKc5ORmpeCUXQ6AI/mpz64XNsoXtGWYzkS6koVlnAy691sNGDqYU2KfIExXzOo2lhjC2c4NrRDfatcM1bqDKiWREBEYF6EHhgcleecQivjg7D/3LJcsh6yGmGegPapsrHprkhmP51qkHWLyw/il3vDBemTq3EsRUzEBIVY6AzdOEuHFwaYWjPQEPc+dMioLiG746f50bgXkmRor9/RJ3RTf609RcqJk8/iVM0ITCTXJseWDTaUziiW8nzknExJRdt7DojIEAIhaY73LitquvYtmMPN9FzH0svRLT4RLUUeu6/W3CWDbFGILyWjXv469tC94ziWiK2fH+Ww7GvTWtg07hL9sBaFIZv86qNoLm9DaRv5DxEBDydH1EGQIg7IgJ/IgQeoFm2BIfWToNlFyJ2LAJTi2oAAEAASURBVFhBRd1o5BxcqSV27207gNVTu3GK+6NCsD+HYt6Q5MQt1BK7Z97+Bt+tmMKln6SQSpO+vMxti3+eMgTMO2PS+BAMGToMkXOee/gX/xMKn43PKIwJfhbPPjsGrwyrTexYtQp+3YP4o8dxYNc2XKsVtaORFZdQHFdSZV95tNkqYs4yZNMeWpo0g9eO7LTUPSPRTfDTWti03AVQ4PAXOmLnN2oMuguhn8/vWo0ThRzbbrnsRcsiAiICrYpA0x/n5VcR9tZmrpCdhvrgei5NYauJGaRX9OJrl2iPvZRm4/8mPg/LwCLM2zyd08jMpwlm3eT433urhTMWYvO/ZsApiT1gtnBpcXNjkDPHDxThVJSnCgFzePcfAZp6+OkWcycMfm5UgxhIuLBV7PvMwjDcV4Nn1T6omYiawovUPvhEpLTMPSMx1pG7JwKGBgqpLr6E4zJewS5wCiY+64sL1xKQcptFpAUST/6BoAhfXkH8KyIgIvDEI9B0cmfqhaQrSfQeaA+ThLno/sk1igFaGwcTq46UmEBLFDYem4x+576n7Xa0eKCfF4U8KD+HeHLOsclfA9ZEwAupmN93Lu1pZBkSUz/ARCGwuSZVXD8cAsrCX7Fx66+4Q/E+K0sLeMerQ3d0LE1BLnvL05WYvmgmvLmoFEokn9iHfUcvoFTJ4lAYoQ3FoLVx6YGXZkbAnaKpxqzeieK7Enj1c8W5oxdBtJ0TzyETMGO0P0cXipMO4OuDabjXtgN6tC/A6ZSbgpYNRr46G8M9KWyZkmyt34arxQqKVWsEEzMrdA1+CRMGuwu6bKXAqZgNOJFLoa86U7zijDPIYIFMSSQ23TBl9hS9vmlqZP56EHsO/YpiRTVFtmVlN4aFtROeeWkGgtwbE6ZCgcykDMqV+qP5e9fjRSzFsa//i0sld+H8zAQE4QS+TciBUbtumP56KK5G/xdpBIpn+AwMdy5B7OoY3LhrDA/C6wLhpXG4Sd1GImrucEiyT2D9tpNU5koYGbWh+flcMWLqNATY602PrFZCoVTgVjn7GGLRA6twq6gAt7hZlC1gSVFFdFP6leLUnhgcPJujjRts5hqIqTPGQR8C5ki7kx6Hj6N/05ZJ/xrSYYI/D8fivsdPl/OhvEuIUvmMTdvBqWswZkwYrJ3otjDpGLbuOkJ91bizuD9trT0QPp3qUaP1T82OlqYhZssepBTdgVn7Hvjb3yPgqlddnZUaWy15z9yhe6aewIx5Fw4jZvdx3OIKT2WSOCBsCt1T3nQfU4eCX2M24tDVIuLcrhg1YRr6U2WyT8Vi2w+/Q0V9j0e88ncMblQFa9T3IXZzk37Tnt2rTxco0g5gVypP7NgBeVYWXXdf7TVU5p3AknXxXPcIqVcYomYGaY9pDYkbIgIiAo8tAk0nd/Qg8+vBB/G5nMBcdnwTa80a+kW8g4X/3oplvxO9C3HVHl64axeGO0hQfuESR/3YgUHe9jj52VSs5qhee0rJ4vT1A5tzCeKfh0ZAVVGE3OLrhnZuErHTpmQg6boc3r5tcWrzEuxL5ZtrjCmQuF2b27gpr4LsehYquBd3FXJLZGAOgfyj9DIjMSHnTzW99DITY7DV0QVT+9tDlpmM27eZVhFOc2rGaENU4y5KcWTjRnRYtAC+5qZwcumAIuUN3JLJUSmXIauoirOp/6cktxDM1G1ZIp8sMQNUd6AqvYrojUfx/gJ+Nv2k2M8Qc57lSWJqC3uTchTLq1Emy4OsSvNW5g/X+1eZi80x27kXHGJM0ee5SIQN9YVh/3NjlF2/iVuEx+38W7DKSkIZe2fKz+K3zO44l5HH/ULcmG9NVYGsklscXnkCXqZU/EqqprLkDke+JKYW6NDBDhXXckDFRUlxFnJkVQbkLm3fEkTzndaEolcg7qu12mr4T1mECVzfOQWOrV2OIwX8IXu3TijJuY47eWfx5WoTLFo0miOsrJWUFTkpkScAdV1DYgNY+3E0BFOwcrSHsqgYlXfkyMsq0RLH7GNf48sjGXyG5H30JeKen5YJtbIIxfxNwx8T/hoVX8CKT3eBRR5m8T1GvPhc44gdUzdu2XvG0VSBolLDe7Dw181Yt1voR2zlCseqPBRV3UR89CqYvf0B+hMJDxg5APuTdkNZlYXd676B1Ste2LTvPCsxpD7Po18rEzuWr/oO62jHvLw26Ox8E7s+1Px+6AerIhYry0Au/dS9BVJ98+ol/r6nM5QZl3BDGQTPxhBu0hdFREBE4NEjQG+cFhILP4wIB0fudDkEI2KUD7+r1+Lh1uYnBEUlcOkTlv8/xEQt0p0ibrUYAlL/EbBI+pEjG7DrC1vZec6Tx/oXlSbFaYmdXeAELBjnD3X2Abz3JetgXs03A5JeW73SDZsehdCO+Vj68RaOLGQm54DedpBw4ccERakP5rw7FdZXYrF8F3vhyZBGZNLX1wnDI8m7RTTh8NL38BN5uwxfq/z5ercNpP7j8e6E/kiN+RAxV4hdlVdzJEOZTZ4VgdhZ+IzHgqn9YUxp7315XK+0jdiUeuPdqDlI2LMTx6/KcPGHLbRI4DMsEmOD/WHDvews4eknxdnf1FBeTcYVvc7qvyX9QTgwhKTo7EDKNfAKnBKFPmmr8OVZKruc93lKnQLw8owAwrr+8no9/w/MG3wLvx/ciiNXWadXEzwbOQVe5moaAUkxWx05tysUmce1xM4t7HXMDXJFKZGT5YycyBNxMW8kgvjvNC0YdV9DW5zariN2w15dhFBPcxxe+R6O86yMb9BVJGOnhtjZDcGiBTx51BrnNgRfJeMZbYux6tNEwVNoh8i3/49ILJGNxopxK98z6mzs1hA7qt/7VD9zZTKWfrgF5USFEs5moz8NfDG2749/TMnD0i3st5KDTd/Q74CJtC/eoHuxsRxJXZqMuAOJyMy/TbyMAaaTu6q7sHBwQ+DoF8kb2liL/PmFB7ZTOwkvzw50xE+JhbRTBXLms1uVE9chExEp+QVZt6itpccAkdjxsIh/RQSeGARajNylbp+NkGU8DoMjXsSpWNYsm4C+lpNwWrYZPbkmQP74yUV/41mC90dYHuZM5O6Jwe8JLSh7UUgwNqQTjlILO3ue9xnjh+TN58mbxktRJvOeMj0bjH3en0usy+HFCBh7HTuOnINQrlnKGL2IWyQSyVHSlAtyBHDnav6MnDUZ7pSh0oZcVhoxuAuriDryNvWJo0ZVt/bHG0TsWNktrJjviZEc/rzcK8wDxRoaLTBmPK+jUOvdcEyRJG3PUvKA6Zqm+FT21xJT3l9E3kTCxsYdodMWIESeh9Px+3DoYjZSj8fQshOdA8dgXGg/WNuRt1lFb8HyTPJFsnoRKtRkKbuUxtkCNWA7ki3mCtHiNWQ6xvnaQN35DcztU0FOKDuDZt+qOspLFjgxllrCiQhchQMhdJWRQiKYPbuiKwNDT278IXjQKC0n/gss+oEwuau5wuRHvU2lIXKnLVN911DthGSNKSLLoZ6MPGoalHUZKnKz+A8FSgocHWRQH50WbbELy5ynxamCFTfqCjBX6ApgoNnInVa6Z+S3BA8jFYs8x5+8e4paxe9yDeOsoOV3dK0Ylr7j8OqwAmw8LhA72GHKPyJg38gaMTX17WLkZN9EKWuib8PuZ53co2ZxpTof5ZV6jEx3uJ4tZkOFw7+Ucb8OW7oHHctiKY08dzVFao+AoOdr/HprKon7IgIiAo8rAgav1WYrZOVlRE3awJubHI0ftkyD7NAKuIcx1rYdCze+gSOTO+NZ2vuJpZynPyTbvl8A5cWF/A79lTYcjl6rJ240FQFGx9rCgghHNZGRNkT0fDsaIVlr5g6upVOTJnsXWPiio0AalKWsGZ6Jzn/GKBNTc+ssuIDUMuQQX2K0sJ0v30/tJkcfeKLY0YH3zHBeAtJ5IOHKZaXXB4iVQkdaePbAXlhybooPloeu7GyPl87BUzHNIxdFZcS6NGJsBkfXTvBgZExPjC1dMShsDG5mrcMvpeyAGtfO7sFpNy+Edvaifeb9UMKIoJF09EZ1FhE7VZHAfPtry6rFq3tHZgTG5vZwc2/KK587rfafOt7xqmpG23hx6doddlQ2DiW1MfWb9IJ/J76S2jLVdw2rKjhSw11BeyKyglSzE+sRlYqxt3pEVyxB4QauFVBXAOor2GLSDPeMuqKc7ihezAk/T7u2AldWw8SqA7z9XAyKX16m58Yl2pucXgzfgMZfa2nHfvjrZFcUl9KHC/UX1Rc1wSu1skcH5xo3qr6SwbaGUZfxvwmpP6aP7ogLK6lGDBsTD7g01pSBXXFHREBE4HFE4KHInQnXR47v16RvSJV3FXFCbcOfGchNtWAxKhzhNLiCpScUFEHl0huDafsnQW/y+vOYSO/I7Ss0I2hnIdiXeWREaTEE9N6/hu9iY1DXL9ZiSvwoAzdIz1OehI27koSi0ItC/4JzqXxC4dkEaojixdHOWtjSrXgtmuvsUKKQSF4n5zpe6twLp1YmOkMNbKn0yKQFe6fR/F4x2rLrTpTSYIVubNEl1bklL0xGfOwuXKSBHLxYIHB8JEL7C3PLyTuRX+YuB9c9IjzdB/QnEpjG908j7Oy8OnIeRgPjhoAbHKq5YyJhlagtKn1yVQdUzh4e5ELlf5+dBv6FPIV1vL31eK3mota+hrxXlNHl8mKO2SLv1F4kapiOwPXNKY4v+w5gJs//nIRw/6Da9dZUgzFF6wC4llxAHp1xPHopJK++T4Nr6iij5pz7rVv4njF26EjXmf9ZKMx6YdKk/vWWiPXN03QNkNK1URL5Pr/rc7i4vovBjWxGVWQcxOpo4cu3npx0/SvrURCSO/ak7jCJBcKeFGGz/gJ7eSp+428P+oG71/C00mTHmekolBuhvXsXuPJ9EBrORDwqIiAi8NggUMcr4T5lU5XgzPET+O3qNaQfJarGWoUqErB6jRq21s7oNXAoBnbpicmUvJWWuM8+xna/eWh3dqOW8E3u34MmMXbD37bNwjLBw2dytxiJ3/wdGodf8JrpEAfK3udaPORh5uypW6Tw6uFGbXmMphVg29r/QF10naNMvH4BcguU8HbmfXisge6Pn+IQm3gd51OKeBXLQERQHy+dMGpQhhM02vLHjPPI4jkCnIf9Ff51cDs2KKM6JQFxprno7NEN/hTJgElD3iJOgf7YOTrSX/bWkmHL6s8hLcmvoxFRo93AWl2MA+vWIvGGhkXZYmhkBEYEeBqSFnNr7gOGf09aolvn7nAl+AoEluvRiVGCB5dLh7+DeZ/u8KQIEu56ozkcPTsCZ/l6xn93FDKnMqTQdbH1GIhxNMrYstsg+OA817/q7JZlqB41Fp2Nb+BUwmXck9og9PW58KUnAONmDV/DUnSla8RasJWpu7Bm3Y+4QREmaollT7zgsxe72SCcnHh8/Nk1BPdyQkFaCipMrOAX9lcaJcq8xSTsdlCZY0ZUJL5Yvou7Wkc2Lofk9XcR9IADDlr8npF6YnSgHbYwzDN2499bShDSwwoZp39ESpkRrLtH4s1x3lAXnsJ/NH3znIchaqItln9KAyzo377V38J18Uyua0It/GokmHu/iMWLR0Op1PsK09MxlkohpaUxInUfgEDL49w1ZCReJUvHd1tjONzZ+SODe/H9JgVjhb9+i9W7M4Q9alJ+nw16EnbFlYiAiMBjj0DTyV1lFhaGjkOCftVkO7Bw3g4uJTw6CXt9/LD8xHqcC5qL1PTtmDRku1bb55X1WDKeNWMBPhPXID4jH2Ef7Ef0a88hWtDynbcNu98cKOyJq+ZHgLlNTGCq39JDU5zYUqrmNeIaNAHDfv8Mx3OqoSBix8Tcsxs5wa5y22VVfNsa8ymxc26lndfOiGPtMQzTp4VSbz2NMC3ubY6r538REiXwGzkFLw/31Chp19z0baz98FY6Tv9Ii6UcXWhkpzm9lGwZb2NMxECInhgToRAcXPb9aVRr8irE01T8KiJ2jMRKnNyhKszmzjKX6FfcwJDhTlURkm9I6UPEFIMmTEKwv7shqdNoGzvAi/hbDuM71IztSaHCVIH+iM9J4jTs2uveioxI1WqV1NjRW0vasr57vJRnJ+EwLX0pgoS7XgQJG/8XEHYxg+pZgRs0MGavoO/mLPx2jF0xNWo6Nn8ZjVSaMubCoe9wQWO0bVe0Fy7e/a+hDZ5/ZTzSVu/mmmc1xM6HBsGkJt8iDk3eXYLfk4hG/6n/AGI3Yfd5wp1GYf/4Y4qQYyE8hIqbsQw5LxuhYROA/5unxqecbSXi130J+0WvwbogBWnZuVDQzWVwtag9sg01ZXf29oW3q+6r4OHvmfF0z9DziLCs656xasffXL7jXsMY1QbsO1+IW8nHsTNZA6g5AjwZiS/Ezv/s47yXbFqhV+fQ6G3iX29EZuNTbgBRBr789hQWzxxc972kMcetjYm8mdFikPiAOzYY98Z0FK+MRka1Ake2s09vXvzHv47hrCOsnpjT6HhisEIKNSlfY4OedHjrqYqbIgIiAo8hAkb3SFqsXJUlyLiajoy8Ynrp2cOrS1d4uTAKYSglORlITr1K00lYwLtbd/h4Cf23DNXEvUeAgEIup47iSphZWMKSvaX0RZmGlR9G00hBwO/lNxHejeicMfMmGLyOkXlgJTYmMubTDn+Z/xb8qYmHeR0MtfQNP9w264/ESZUCiuq7MDYzQ0niBqw7kkvJ7TCdBkt46/iWoPzkrpQKOeTl5VBTf0EL6rdmXgN/VjOFvBSy27fJY2eB9jY2tXTUBJqS5s5Tq40EQlHH1VErUFp8G3eMzGDdnmzUoaJFkWyVlt7GbfI6mVlbw4bKVePu0arW2qD7aindV5pW31rHKUHadwoWt8Ckuw3e73oFURPmpTLCgvovWlP3A0vLJ+WGUqCQYn1fZ89kK0d0cveAk2XdV6bw1NdYvY8neGPmfULNyQ1dcD1wxE0RARGBR45A0z13TSkyzS/m1WsALQ2fZEud0p+hRZTHDwFzRhYa+GBnTWzMySahpkkpkaj6hblqpDC3sGgmT0T9OWV8T6Ngf6f+AqadETzAG7iZhISLjNiRkFer45PyHuZLfN+/UrpA7Ru6SGTB3JLIGC31iTF12Dcza+BCsxONzWHjREt9RvTTpaRHQ4Qbpat/HtumKWgWLVtWM7VV9u93v2sKYdwIzDW6j9faHE7u3WlpuFTKwiTECsQOdsPQWyR2DQMmHhUReMwQaFly95hVVixO8yPAmhlZB3q2rle4ee5YU7AF2rXCHWfn3QvtzieiovIPJBz+Q1ssq85D8Lcpw7UjV7UHxA0RAREBAwQKfvsZNyzawcS2D16byU8MbqAg7ogIiAg81gi0bLPsY111sXB/dgS45srbQnOlTd3NlX92DMT6iQiICIgIiAg8fQgwd0qTZMOGDWALk9ZaN6mAorKIgIAA11xJ03M4OtbuYyaCJCIgIiAiICIgIvBnRUD03P1Zr6xYLxEBEQERAREBEQERgacSgSZ77p5KlMRKiwiICIgIiAiICIgIiAg8IQi0ePf2kvwcpNPQ+0pja3Tx8ISLgxh14nG5N/LPxOKb7y9R5KEhmD1nFDfPXauVrTIfZxLOIq/KFr2DhsDLtsVvxXqqpkDS4YO4TBO1OfcOwXB/frLkepRbLVktz8TBfadQcs8aA0c/D2+aO08UEQERAREBEQERgcYg8MCeu/KMQ5jgYwQjC1rGfsnNdWaQoSofm16leJau7ggcHIRnA3vBlYKdj1lxDJogThr9y7Efw8iI7NAy9kvtNKuaw+K6RRCoxOGFkfhgxRIsnBuGK2yyulaU8uRYitU6HhHjhuG7qw3NaNbChVJcw3fHz+NKymUciTnZ4NxqLVwSA/Py9JM4dfl3pFw5hdif+cmXDRSaeUeel4wTPx5G4oW02nNEN3NezWWuMnWT9rkxP1Yz4W45No01Qnc/Iwxby54ltD+M9rtq9vncL385hc7tRMtYXGD3fuUFTKHnT6f7PIP48zzpvCm4XPNB1lwVE+2ICIgIiAg8JAIP4C4pwaG18xH21uYGs845uBLTv07ldN7bdgD2h/8P8zZfxf6oEOz/6x1EuJmiMv8Mlr05GR99p3kwN2hSPNisCJhi7Pqj2HQyC9JOA9C/tR2qJrqJU011m81aw0YZM++MSeNDkH7zLpx7DKoRX7NRFlpEycZnFMYEO6HsnhX6BHm2SB76Rgt+3YN4Fl+M5iK081n8RISaUlXr2NXqyBWYXf0VfOiJVllGcy/qDnEfk2wuRkMhJS52iS6VpbDTytjcPvUK06I5FCmUXkX98fvqPVs8ICIgIiAi0BoINJ3clV/VErtOQ31wPZcem+x5V0OKr12iFPZSmo3/m/g8LAOLiNxN57Qy8+nhSOQueesgInb8iaE9KD4phSdq+MHK64p/mwcBW5/hmErxxB+FSExMH0W2deRpDu/+I0BTHT9eYu6Ewc+NarUySbj4XcyRb0FB3p5E2YAlW1/HlmkerVb4R/lN0mqVFDMSERAReCIRaPpz3NQLSVeSaLb69jBJmIvun1yjGKC1625iRUHNkUBLFDYem4x+576n7Xa0eKCfFz8Tvu/0P/D7mCq0tXfByZcouHYuHRalhREoR+yiV7E87ixukofC3NodA8PnY+374fRa10llRhxmzN4NhbQjwnqnYs4ygYVjINaf2IE5Q90E5ZuIW/E2xkZt0Z0c+Brit/0Lo7z0Lapw+dAGfLR4DY5dzoasou4IqxnHNuHtmdOxN0sw1yUCu3b8BxEBjQ1Jp0BmUgY1LbaFu793/Z44ZTZi1m/D1WIKuUWBTk3MrNA1+CVMGHyfqft1tdRtMVurd6L4rgRe/Vxx7uhFzrfDFDyHTMCM0f58qDVlHmJXx+DGXWN4kN4F0tOEyZW6jUTU3OGQZJ/A+m0nUayopKa/NrCwccWIqdMQYK+hEgqcitmAhMxymHUcjJlTh2vrqMg8gQ1bf4bCyBojZ81Efyd2jhLJJ/Zh39ELKFUy/5UR2lAcYRuXHnhpZgTcKSavgkKF3Spn7ioWibAKt4oKcItF8aBQZZYsbJjQ3U9ZnIzvt+/CpQKdW8xj2ARMC/VvfGgxMtt8YviBsHX6CsyPWN985h/SkjLvBJasi+cm+ZZ6hSFqZpA4gfZDYiqeLiIgItA4BJre507iAL8efvDzcUE157LTPej1s/SLeAcLyRvHJCrEFSFRcbRVgYW7dmG4A88pTR284NvdF160z6zUbjphZ4vSvAhYoOfAZzG4X2+4qLOQkpaA6GP5dC0NRaXIR8zRzdgbv0Qgdi4IdGU6ZzA36A1c4C57CfVvctQSu8h5UQhlKme/QFgXS8Rm6O6Nkyv+Av+w1xB7Jg0ynxGIDOvDNA0k59AidAkRiN2IqXiZha37IxaRfYfjUH4j28CUudgcsx3bYqKxdOFi7ExIhlxtkA2/Y2wKJ5cOsLUyh5FKhUq5DFlFdRPOOs42TFJVIbdEhvzbRTgpEDsTgRBlJsZg66/FvL6qAlklt5BHeokCsTNlEdvoV6gsuUMkk8TUAh062MGsjQrVKiVKirOQI9MvlzlcndpSLNkKFKUewYk0DT1U4Mz+eBTeKYNc0Q5uArE7tXkJtsSf44idMQWDd7CU4K66CrLrWVyzYtq+Jfj4o+XYfYl1PGPkrgJxX63Fv1fRsnyprj+kPAlrPt0iEDtzuLtYsdIi63gMvjzW8n0Cucxq/dHdX/yhrVj83yu1tB5Vws2rlzhix/JXZlwCjdkRRURAREBEoFUQaLrnrrHFsvDDiHBg2e/6JwQjYtQjagfUL8ZTvu0TPgdraEndNBbd37/GeV4bDB+GeUiSr4JH2lpY9t3Io0dcqzJ1L6Yzzk4yeX0StszxAxaFYphjCOezjfznbtzZMhGUEYI4cg8ELYzHD0tHQUJpu+L5ZnrOgCoVS8KEeKLh6yHfOwcWlXNQaDYIV+jf+rgUjGL27ycUl/TdqDlI2LMTx6/KcPGHLbRI4DMsEmOD/WGjcYAZO2F45AwMJ0p1eOl7+Il6CuhTqPtlY3CcfkVt9RKGTSeS2zEfSz/ewg3QyEzOAfrbUwBeQ73AKVHok7YKX54lMOWsHxc5y5wC8PKMAKizD+O9L4/rWdVtug95Ds5HNqKAkhIPncFI7+EwzjuHIyyBxGvMKDjRujQpDvtSeUZhFzgBC8b5k90DZPcsHa3mml+9nv8H5g2+hd8PbsWRqxWUboJnI6fAy1wNYwtbONAgKCYXdn8HGbclRWTU+wiwIdxWvofjJUDBmStQDHdvlFeqMOkYfjj9Owqp/0WbGp+Wd8n/5+TZA8+FD0dTQ5nOfgH4aj8Q99YnCBxKDQtcWR/tH9chExEp+QVZt6i9oscAeGruvUdbLDF3EQERgacAgRYjd6nbZyNEeFcPjngRp2JZs2wC+lpOwmnZZgx8ZFNfPAVXtZFVrGY9z+/V9H7UPnnXH8vgRy2s5dwgCOYZuYKk3HKYnDlK29a0dMKk8O78iQ4D8HIwXWk2UDG3jGuezE1g157IDXrikwWjwBrTyvU6w9MuUJKPNG6D/sTNhavzYiI8N7TdObPKGPEAFGl78HE0Iye1pe+URYjwpWZEG3eETluAEHkeTsfvw6GL2UglD1Pq8Z3oHDgG40L7wclc8/qv4ryWbE+foNW23nAKI4bMhuPIOQj1tuH2ehEvSiwnr01eDpG8AK75VKs3ZDrG+dpA3fkNzO1TAWNTO23zKsupSl3Tl8pSBZF6YlSgHaLPEt0qOIIzhUNgFh8vHHTDyEBG7YCizCz6yxiUDcY+78+SyC630v4xllrCiQhchQPV/iojmJbw7NkVXQ2IiBwFRTxJZM28sSsW4TvSvMscfUzkOSghu1pI+dQ6/6pKC5FXLKO4v2q0MTJUuXePPjGyZaBDTWZnveduAPbPohMPYAdVQ80uwaMWqT0Cgp6nKy+KiICIgIhA6yLQMuSu8jKiJtHDlsnkaPywZRpkh1bAPSyKErZj4cY3cPydgeyoKI81AowQdIanq2HfJlbkMkU1OHJInh5G3NqZaW6laijJU2HoBrOiBNY0maBt/r1z8ybt60RVJqOjvAyc8iae87QEtZaSqGDq5I3BwV7cQXOvUMx5pRvyCor5Zkwu1RhWjq5w9yA2pSfGlq403coY3Mxah19K2QE1rp3dg9NuXhgXwMhm8wmjYoyruHV24I2qZcihwaeMWrXz1fX90+p178jpGZvbw8296WXxDg6B5dldnGfw6OFDQAafvy159dw53qrAtXQif6xQFr7oKJA1ZSkRek4a8NUy3AV9XpczyG8SBfbs3pX+Cp0ojC3QqWsP2OqrCJp1rRz8R2KCQx+UVZNnsMY5asrUxt4BrgZ512WldpqyQyR2zZqFSHrsJJ3jj/u8IujR7ZdGJDvtaBLK3wzQ61vK7ll2b4oiIiAiICLw50JA80Z+oFqZcA9GeoGQ6BtS5V2F0FqH8GcGcg9Ti1HhCKfBFSw9oaCI62OnowwSzpvDt9I08NLhchL/tAQC+tdPZ5959YgMcCRLl6rZ8hgQQpvcFcXukzkYGk6DLFS5+P2yoGFlylE/vm9mB0ocABvWx6z8Mt4L+UBQ4lcS1250f/DWzrQPw+l/jjI4rt0xpv5eXbrTok2pc0NemIz42F24mMvqwMQCgeMjEdrfu+7mQ0aCTOpGgTu90X94G4VnE5AjnONox7ybNURVw4VW47D+romkDp+iTS+M9NmL3dTsqkw+TeqsArYYrZ02hX5T5G3l2lLlGbhB2XlSv7mNu5IE02RTr7oqfUehXjqvLIGlxhZogM2USXAVrDR1de3HzxF9XuMFrOtsKaa8/yBTsdzDuHf3oueGseRXrkPYPVymuReoUVpJ97ULPYHa94c3q5twiFXdStq4Z9D9B3wrUZiZjkK5EdrTDeuq7RNQR/nEJBEBEQERgWZEoNZj/L62VSU4c/wEfrt6DelH6cXOWnIqErB6jRq21s7oNXAoBnbpicmUvJWWuM8+xna/eWh3dqOW8E3u34MjcyWpZ3DizG+4fluOn+lNWEzeFeXxzVhj3BWdvHth6LCBEMZe3LdYosKDIEBeC2oyRN4x/HuNEXx9m4a5bcA4LMRbWEZZrx4bCfdd70L+/T8g+GyxfOFojth36MxG1jASGIeIyKlw3v8tTtUsrqkfFq4Jpz5TpLc6DOPaRePN4fY4F7MCe7LbwOuFz7CFvC73FXUxDqxbi8QbGrZii6GRERgR4GnojKphiBxJqE5JQJxpLjp7dIO/p1MNjYZ3GR1gQxv++CkOsYnXcT6liD/BMhARQQ9KhXgTlw5/B/M+3eHp6wd3S427yxgBI0KI3MXzSjQYwtL/OVCrtCBSePUgsp3DKGYBtq39D9RF1/UcqgXILVDC2513kzl6dqSBMOxDTYb4745C5lSGFDpu6zEQ42gEcb/nRyL+yyN0PAPrPvovRo/pDXXOeRy/VAqJuS/eWjDaoFlZKEStlfeLH2DxaCKk6rrIrTGkUikttU5rVILELRxrPgpGyAcJvD7HISWw70C7xbTQ6P4PYujZ5Hgefd8SdF7y5p5Fmg8YNtPfpZglmJfagTzHxAgl7dFryAhERAwVIrjQbwY3aInDh6+9Djf6WFERMXTx6Y9RL72MAEYYBSn89Vus3p0h7NkRaV3wRMwfqCm/uBYREBF4chFoOrmrzMLC0HFI0K+zbAcWztvBpYRHJ2Gvjx+Wn1iPc0FzkZq+HZOGbNdq+7yyHkvGe3H7hWe+wLjpjALqpHjPp5i3h+0H47T8OMRoZTpsmn+LvagyueX9ebtoHY7z8r16mLMXFdOpLS7WzAVni6Wy83RaXyxL/AXzI8dqFZfHp+CdgXwTpcuoBdi18CQilyUii4gd6wnW9eXZSN/xFadvz9kCBr65DXsrX6XRt//D3iU0anaJxtwg/O199oZuhFQVIfmGlF7Yphg0YRKC/d0bJHXMIjfF213auJWO0z/SYilHl0WjycOnRl5aCtKyc6EgLqKhVVwpiJy0oSbVzt6+8KZqMt8aoyu30s5rZway9hiG6dNCqcebThgJbMzADUlbhi8v5dlJOExLX0svuOvYG4xd+2Gkc7wwkEKKkSOF4enCea5BEzDs989wPKcaCiJ2TMw9u0GReZXbLqtiJeGZlI3/Cwi7mIH41ArcSPoRezkNamZ2HshtmbsPx7zIO/hiVyKq76TjwM50QYP6GfZy5uqvTWhog9pipWZm970mDZnQHNOfK1HKXURg+OvLEP7BIPzClLiqmSLi0yQsTPHHspPAqolDsUpjYMwaZK+kwT1s39QaPXoSZSO3XwVN9bPmhEaJ1rTjR8+igczDpyffb/hCb498w0HhBuTOnEYnc+3lnJYMydfk9AGlZd8G54o7IgIiAiICzYmA0T2S5jRoYKuyBBlX05GRR5/NFvbw6tIVXi62Birizp8BARVKqA9dMbleTeg62zs4wELnwNBWsLykBKUVlWhnYwvbuhQETVV5CW4WFKNcZUJeF3vY2tZ4q2ottvCGMg1LP4zm+rXVl5O07xQsDpdgJelRty74vfwmwrsRnTNmHigDOlifiRZPV8jlKL+jhJmFJSzNeTJXX6ZKhZymWSmH2tgMFjTHnXmtOihRWlqM27eryZ4dbGx08+DVZ/PxSFfhZk4m0v+4hnKJTas9iwpPfY3V+3jv3Zh5n2BwU4cBPx7giaUQERAReMIQaFly94SBIRZXROCBEBBIIOuh0Hf6+xjnzWYAFuVpR0BZSH0cadLqXAaE3TC8vyC07v6eTztQYv1FBEQEmh2BpjfLNnsRRIMiAk8+Aqy5lXXxYmtRRAQYAgW//YwbFu1gYtsHr80UiZ14V4gIiAi0HgKi5671sBZzEhEQERAREBEQERAREBFocQTaNDWHDRs2gC1MWmvd1DKK+vUj0FrXrKXyqb9m4pGnDQF2j7XUffawdp+2ayHWV0RARODxQkD03D1e10MsjYiAiEAjEdiXyiavE0VEQERAREBEoCYCTfbc1TQg7osIiAiICIgIiAiICIgIiAg8Pgi0+ICKkvwcpGdno9LYGl08POFSa+I6No1GPrKu5aG00hgd3D3g6ebATyz6+OD0pyxJ/plYfPP9JZh4DMHsOaOESVpbqaqV+TiTcBZ5VbboHTQEXo8s1rACSYcP4vINJZx7h2C4f9MmL24ltB4qG7U8Ewf3nULJPWsMHP08vG0ejylaHqpST8DJdxVZyDx7BlX3rOA8YBTsLETcn4DLJhZRROBPgcADe+7KMw5hgo8RjCxoGfslN8eXASKqfGx6tTvsXN0RODgIzwb2gisFKB+z4pgm0g9yKN6skZEJ7Bzd0XfAYIQEBaKHuyPMjCbiWD5N+y5KCyJQicMLI/HBiiVYODcMV9gkba0o5cmxFPd1PCLGDcN3V1lcgEckimv47vh5XEm5jCMxJxuc0+4RlfChs5Wnn8Spy78j5copxP6c/dD2RAONQ0CZ/zOKcpJx+/oZ/PF7TuNOErVEBEQERASaAYEH8NyV4NDa+Qh7a3OD2eccXInpX6dyOu9tOwD7w/+HeZuvYn9UCPb/9Q4i3EyhuJGBAaFDoeoQhiWvjUD1r1sQ/vrndE4M5m19E0nv8LPjN5iRePABETDF2PVHselkFqSdBqB/a88TbKKbTNdUt/mAdXmI08w7Y9L4EKTfvAvnHoMaFULrIXJ7JKfa+IzCmGAnlJEHqY829uwjKcpTlalpp5Fw7+FIU+RYwdHP46mqu1hZEQERgUeLQNMHVJSfgZHlIK7UnYb64HouxW1ynw/58TlcHFFNdS6sHUbxG9nX6mzI7r0Dy4xNMOkynTu8/LSMQlPVFakiB4uM3LlYpZhMkQG2TDOwqbEtrp98BCpTN8GsO38/rDkvw5sBdd0PT349xRq0HALigIqWw1a0LCIgIvBkI9B0z52pF5KuJFF4pfYwoUDc3T+5RgE1a4NgYkWByJFASxQ2HpuMfue+p+12tHign1fd8RUrUxN5Ykdawc/0FYkd4dD8Uo7YRa9iedxZ3KRZd82t3TEwfD7Wvh9ugHdlRhxmzN4NhbQjwnqnYs6y74SiDMR6ir05ZygFpefkJuJWvE3xYLcI+7QKfA3x2/6FUV767kAVLh/agI8Wr8Gxy9mQVdQdYTXj2Ca8PZPiyrIAtEy6RGDXjv8gIoCPU8snNvRXgcykDCgo2qm7v3f9njhlNmLWb8PVYgXFhDWCiZkVuga/hAmD3RsyXuexvBMx2JVUDOW9KpTk8z+Gzv7dcS0phdO38BmP/ze1Px+bVpGHY3Hf46fL+VDevUfdEtrA2LQdnLoGY8aEwVAkHcDXB9Nwr20H9GhfgNMpN4U8bTDy1dkY7kmhzVjZV+9E8V0JvPq54tzRi2DRMZh4DpmAGaP9ubyU2SewfttJFCsquXwsbFwxYuo0BNjruUqVeYhdH4NsMuDSrSP++OU3wo4Xx75jMDtisC6qgrIQJ/btwdEL2VzZyShFWbNAh2582Vs7Lof88g6kX7uFu/eUUJbwuFu4d0N5Nh87V+I6Fv1G9APX96QqH9mn96Igp4D0KeIi4W4kMYeZ87PoMWwgqjPjkXw+HfckHSg0XgGK8ilkIifWcA2dCXdnwr06Byl7Y1FJuFt3ccHNy79x8YSZmqXPS+gR6MflpS5MxG8/JaKKYvey6ysxd0GnkClwstbDvTofVw/sQHk1PRVdXXE7/bLWlqnnaPgNHaibELu6ENfP7kNeZo5QduoKY9wOZi582TUTZ6uLE/HrgR/AwiS3cXoOfUcN0dng6iL+EREQEXhaEGh6nzuJA/x6+MHPxwXVKCOc6u4b5xfxDhYKccyjQlwREhVHuhVYuGsXhjvUwSlLzuDV7pME3Odh/TS/p+UatHI9LdBz4LMY3K83XNRZSElLQPSxfLqWhqJS5CPm6GbsjV8iEDsXBLoynTOYG/QGLnCXvQSbxjpqiV3kvCiEMpWzXyCsiyViM3T3xskVf4F/2GuIPZMGmc8IRIb1YZoGknNoEbqECMRuxFS83IsO/xGLyL7DcSi/kdNeKHOxOWY7tsVEY+nCxdiZkAy52iAbfsfYFE4u9CK3MoeRSoVKuQxZRXUTzjrONkiqqryJwrx8LbFjBzXEjlgEylNPI5uFr1CkYe3H63DktzyOHFk52qPtvbtQ3ZEjL6uEe7nLMqmP1u0ilBUlCcTOmCcnKMWRjRuRzLonqqqQWyJDPumdFIididBXPzMxBlt/FYiJKRGvDnYwa6NCtUqJkuIs5Mhq1FFVgfwbt1B8+xaSBGJnas7/PovO78PepFJWHUCdh80frkb8uWtc2dvZO8JScg9qpa7svGLr/VUri1EpK9ASO5azhtgx3FV5Z1HGbuyqdFz833rkZedz5MjEqj2MCfd71eVQFJWABdeuvJEKpeImqssuC8TOmCwwuY28w9FEkGnzbhUUFSW4c+cmbgjEro3wBJWn7kTKVZ5gggivubUdJEYq3FUT8ZRfQ5m8Bu53K6C4LUOVQgaZQOyMpTzulZkH8EemgPvdfPy+fR2uZ2RzZZdYOsCkzT3cU+vKzhWT/ihyf+OIHdu/W/gbKmr+qDWK4lpEQETgT49A08ldYyGx8MOI8JrKwYgY5VMzkZ7IFzDbbhC2ckfG4GjeSvjUEXi+9oliyoMg4BM+B2s27cZ/yVsHK3/O86r5+q/b3jwkyfPwY9waOtyTVyGuVZm6F9MZZyeZvD4JO1f9Cz8UHUUwlwJE/nM3R/1ZE2wQR+6BoIXxuHNuP7Z/9qagJaxUqVgStozfCV8P+ZFN+N+Z05wte1zB+jjeC2Z4Uh17Um+8GzUHw7rZ0cFKXPxhC5a+9z42H05CKSNYGjF2wvDIGXhrQRSGWBIVoPdqjdevRvP+a72XqD950jTSacgA2mQv7HJUqtQ4tT0aBcLBYa8uwsL58zCIFZNnEZy3TWLSVtCgldQHcxZ/ggWRfYU0GdKuE7sjk3paGDY9Ch8tmqL1UmYm53D6UqcAvDxjLqJeGaazWXOLFU9PAie8jQ/JlqZYWZlF3NGk7zcjVdBjOu+9PR+ThpCWEZWEgGvsONDCpGP49qvPsXLlp/j0U8Nl5aef49vvj6GwLjKuV0btph7ft/PS4d6uez9S4XFX3VUj7/i3Ws+mc+g76P/iG3BkTmUBd7ZqY6znVZN0Q4+J/0SfZzQfIDIa0U+409OS/mvFOeRtDHxpIpcTS5Rfv84dM7btDZ/nZqHvyCCtbq0NfUN00GHoPAS+PFF7XeU3eI9t0c9biF7ywnQGjH8T3t0F3Kn+QhU4Bcsef4VXnyGw7/IMvEL+CpuGf9SCVXElIiAi8GdEoMajvfmqmLp9NkKW8fYGR7yIU7GsWTYBfS0n4bRsMwZqpr4ov4zZln3Bx7yYiBNFmzG0Ls9e8xVNtCQgUF1ZBtzTedfqA2bXH8vgRy/Dcm4QxBVSu4Kk3HKYnDlK29a0dMKk8O786Q4D8HIwXekLtJtbxr1UcxPYtbenpSc+WTCKm+amvLpGviX5SCMNTuLmwtV5Mb0tb3C+YZaWVVbBHVKk7cHH0We57Zp/+k5ZhAhfS0ht3BE6bQFCiJCejt+HQxezkXo8hpad6Bw4BuNC+8HJXENHqjivJdvTJ0w1bTe8T+ymDZEDSR/0Nk1HEve6d8fz3aX4KpE/U3L3BpIzBCvUTBvqSYxS2wBat/WRsybDncwqbcx0CsIvlhFRVmbHkXMQ6k1NhrTXi0wmlpN+Xg6N+g3Qkr0qtR771FnSbjFbjCSY+E/AOH+6TkoZd4xL47YUuJ5G5IYl2A5DKNMhuY9ZTqfmH1VpIfKKZaioVKMNs6cn9+4RG8mWgQ41ki0SWzcigIx7wcEkAzIOdzd07iTF7ynMH0eX5W4hZIXcJkDNtB7ODHdNI7aQXmPl+twEWFNR1O30cBduF9bkyYpt2utVeHTkcW9PH6KFBOLdWzk0eKI3qEScqO/qsU8hTX/FbDFp4/YSunq2p2ZfHe58dncgz6cLyjJsF4TOTIfkHjPLV4/b1/4xaQ8n/+fgpE0QN0QERASeVgRahtxVXkbUJJ6usYERP2yZBhlNe+IeFkU4b8fCjW/gOBsJq8rBx4P8BWI3C+dlX0HsV/843Yr+VJjO8HSt7UYtU1SDI4dcrx57tDPT3ErVUN6i0xhj0IoVbbGmwgRt8++dm5q+ZLySqkxGR3kZOOVNPEfkh1pLSVQwdfLG4GAv7qC5VyjmvNINeQXF2j5KjAlYObrC3YO9uHVibOlK062Mwc2sdfiFa+VS49rZPTjt5oVxATxB0Wk/zBYjT+xta0KeHdo2obexqbOWXHGWqypQQhvMYWNjz7+kWXp1Ld7FgOO00NGBf8XzODBtnbDT2DvfrbPQF1EtQw7xL3ZmO98G+hrqTBhsMVsWVobXmdWIKx41dbPmYK5Uvl20ffBKixnxoIvUBFbs4D8SExz6UHOpGsYCYdIURE20yMbeAa4adqQ5UO+ayB3XEGlCWNA2s2fSQUuuuNOqK9gRDiuppQ732ryLafG4W1rzBSOnXy3RJFk4CbjfLUE5facw/Iw7dTXMu9bZtRPYeSbmtXHn8qnOpbk/hbJ37KLtP1clF3DX/ORqmxVTRAREBJ5yBB7q8WBCQ/xB38tM9A2p8q4ijksFwp8ZyHXUtxgVjnAaXMHSEwqKuOa6azvfxQdXmOfHDfF5IrETIHskK/3r9//ZuxK4qqqt/0fgCggyyCCDIKCIKKig4oCokCaZQyaVmk8pS3uW2fR8WmY+Sz/LSn2Wpr7QUElBVMxwlpScQQNFBEFAkHlQ8IpXrn1rn3PuBPcyidpw1v2de/bZZ++191ln2P+99t5rqSrAtGuk3eNAlipWEXLtH0xB7o4i5kQuhox1prR5uJwipCCwwEaG+LmZHSnUH5wSirS1HwV/LCTidwaO3ej54Lmd7hCCU5+M0jivPNA3gUuX7rQpY7QGqopSERcdhQt57BoYmcJ/QihG9vNQghM+XvjnWlntUtBI15QD1jITRtPGjQGm6lJ+PlX+yT1IINDEkZYhND6/FAn7E4REZnDjNE8FwjHb8amKzsQjV4i1tWLvlHYyNNCOxDggVw9oKni05d5h9qaXp16DbLQbLfzYjag0BoiItNSdP1H/P/vwfxGeKOSrf5piJJi6cDG8WrI6g6nC6FllEK0ucddXxQ9wVl2ORZHisdByk/j8d5GXeFJgYwpzK9ZxKFRjywPAO1eO00xinozNdMu9jb5uucsViFGNOx9sy91dBvfv5V2D3N+VFn7EIjNfkF+9ustwp+Aa7tzVg7GtO8xMm4yS65UsRogSECXw55ZAvc9Do5dTW4HTx47jt6vZyDhCDTsb4bgTj5Wr5LA0t0evAUMwoEtPvEzRW2iL/WoJtnnPRbszG5SA7+V+PWhorhqnt7MUjB5g1+dzsZ9UFByOMHJAv8BReHGsr+ipghfQI/oncE5DeMg/ihWr9ODl1QtDaOVgU0fFLX3HYz7e5lY4rxwXCpeoD1G1631BEwssnz+aAwUdO7OVNQwExmJi6DTY//QDFM2m8sKMvDF/1VjEvk3pVoZgfLtwzAmyxvnIz7E7pw3cn/0KEXN8lcl1BuSl2LdmNRIKFUjFEkNCJ+IpX7cGtSqkSML9K/GINcpDZ9du8HFr7uCWUs+lvWrGtuhK+OAMgTlZWhRWrTmMwvwK7Wk5LeBtHKdVtYczE3Gdx4KwH/4SfBjGoLad4Sk2x//aL7GITriBxCv83DiY+WNioKMOvsDFgzth0qc73Ly84WLGA5R6ieuCeYkTehBuz2XosfwY1nybjJIbZfWyNSXC47mPsXg0LTLQimj0IZFIaGsKJ/U0inutHieE29qAKSRLCMw9yN+JC3uP4m55w3LPPx2L3MIkVAvLho17vgBbBjapGCYxhsVup/yE9Mv5KM0X5G7UD129HYRC6+/KknbB0M0T5i49Ya6cElAnHQOn6mToCCtSMN9hSu9q+ub+dBk1ZbrlfufqVvx2OkvgYAWPl96BtXZMqV6KGBYlIErgLyiB5oO7muuYP3I84tWFUb4d8+du52LGhidjj6c3lh9fi/OBbyAtYxtNvN6mTO356lp8NsGdjmsg6diT9pdou4z1qy4r03CBg6YYK4I7TZm0+hGBO7DGIAsL50bRfiwSq/ZA5SGODRexNPXJwZzNR7LE0vJEyuaHZQln8U7oOGXC5XFXyJYhP3TlMOoDRM0/gdBlCbhOwO46per64kxkbP+OS2/N8QIGzNmKPTWv0erbH7HnM1o1+5mC3UD8YyHT/DWB7hUjtVBCnQIjDJw0BcN8XBoEdYyjIUNKrGEty8Cpw7SZVaHLgtGk4aPJ+OlXkJ6TBym16BpQiMBJGxNrdPbwIu0KMTCklr+dCfQNaXKiPqEjZaPK9ECsAAs88+oEpK+M4YZnFcDO08sOaanUYJdngjygEbGMDCjW4mriWRZBZADvEVPxYpAbf0j/LBUDGWXpiUpLROauwxE2fSSVpEkGbVVzx6pzknGQNj8zd7jQ/ETGm/Fi12YqrJKFgQEHypmey9CQfSL0EThpKi4vj+C0gwpg5+JuiZzr1Ltj9jyaSjQWKzE2bvSeNI0doUB9KtvImBbEkNzbkESUXzR2RQwlWsBt5Djcjt3DzRRQADtzJ1vcyiNdZHWWsKqUpeXlfivrnFC8ASx7TUa33q7CMa8VZKnuFVxQzjwwtA2E11Mj6nVE2xiq5F5begl5tN01cSOAx8udPRmcwritUOk2Blz12WOgr8/LvdPQySjfuY3TDiqAnamdJapLSO41mnI3NOpAORXgrhxlhVWw5sqiaJFECYgS+FtJoPlGjJsjnpoKZF7NoGEE6nqaWsO9S1e4O1g2h4OY9k8hAeYfuASlNNxoSPfZ2sYGpgwX1qHqigpU3qlBOwtLsiWmJYGQvra6AiUFpaiuNYR1R2tYWlLD/SRIlo6li8iYdgNlS/ymYvFErwZS1Dkll6Ky9Bbu6hnDvIMF6ipxsvZ9gQ0JTLPUDs+/8zZ8LCRkS442dTZUry+oXjTzCt4vzsHYbgTnaLWnRKKRSj3HQ4ZlkHLAUwK5tIqbw2ZG/ml/XroEZ1glaJHFwg9Gah/ufsiSG8reLCPGD+6i5tYt1OoZoW17CzInosm58szXSE1jcjeB69g3aTWtBHq0gEgj2f0MJG77gZuHaBnwT3RhCypoIY2+wg6NJstWOJIJczIl+P1eFQfmJaYGyNq+FCVsrJYWWfR7foTGqPidy+H47TwP8FzGfgJHy0f1TLTC5YksRAmIEnhkElD2cx9JCUaWcO/Vn7ZHwl1k+oeRAGk4bOy5raEqmVpawrQJ2N6AEtl3bULChgprjXNkVmXBsmWtwUnFg+YMWtjRporREmL6HAlMTE11DlEynQ1TNhqYmHOaMC1MWi9Keg3Ll0RwoMau+0D40sKV60nHcUVAve7Dej12YNfsi2tjDCNLlSZNe34m97a0wMGUAJv2FExbyjR3bdpaQF9NI6o99UPG3stE4o/buPts7OgPazsz3M48gVvCfEGznj4awE5ekYIMAdjBNBC2IrB7yBsgZhcl8OeVwKMFd39euYg1FyXwZCTA2blj+iJTtGvg7WTYgynTdGCQ1q07eVgI9rFBXDIZ771yCj9fUbBnw8WT8GK/5s5PVOT/A+0N2LAsk3u7elo99VoyPRgD1RoaPfUErRluaw9HZ2vcyC3FXTLIfCNfwZwNF7+Abt005V6ddQp3ydtJG5Ne8B6lqdFT5BT3ogRECfw9JPBoh2X/HjIUr1KUwN9DAuRtQVpVheq7MuiTVtHMjGwKPsErb9aw7BOs50MX/YCGZ2k4/P49GfSMSZtrYqY5TP/QBYgMRAmIEvirSaDZHdD169eDbYwe1/6vJvQneT2P6549qnKepOz+9mVAtYydAABAAElEQVTTvD4Tiw6wtbdHhycM7P5W94Lm9RmadoBJB3sYi8Dub3XrxYsVJdBSCTRbc/e4e8tjPBsYm2rpVYv5RAmIEhAlIEpAlIAoAVECf1EJNFtz9xeVg3hZogRECYgSECUgSkCUgCiBv4QE9D8has6VpJey6cRNp+riXGSnJ6Ow9DYMDNvB2Fhzlo7sdgmKMlORm5mFytsyGLRtByOF3Scqppu1iD+bLm0x5SOTQG01cq9dQuJvKcguKCMrdBK0a9cOBn/Tx1NWmY/fEo5g/9FE3CBLR67udsI8MBlKi27gehbZBqxtA5P2ZPtP602pxolNq/D9jsMokLjB28Vca6pHFVmRmYRjJ84hX2oAJ3urx7NAQuvFSJF8cA8O/3oRpXq2cLVrJbM/slKkJibhCvnqNbAgQ85t/8QPKhkmP75vH46cSERRrTGZWuoAI+0PlVYJi5F1JCCvQk56Bq7n3UKbdhYwVTwbskrkXLuKnOIqGFC8SV17QXXY1D8ku6CpSUi8cBVVchPYdWilZ7l+QX/CGBlykhOReOk6qvXbw85CtykwjYuje5V67jwuXStGGws7WBg1/T1uekqNEskxRe5BfPGMIcb2oW32+vquuOUFOPKxNyYPdcf7k4Mw/wVfTB9siSX/O8at8mPscnZNw0R/B8x6fhDmhwXh/ee9MNXfDIu/juFseNUpUjxsJQkkrR4HPT09rdvw1UlcKSmbptL5jrQNx1GFG9iaJIyjfN60rU5iNsGqsW64dj6MP5dGyKOrPC5++DrOsG/jl1eNTVRe9656UNST5UlZx+raibZxSGJ216jMqVR+J9rGreOvpz7vJtRdyHTzxDp0NzSDSzc/BAc/jaDB/vBwtkX/rxhvqtM43TLgr3scTrN6NYF4uatdC+WpSdtG18aXsY67wGpsm9lTGac4x++H1y+r+jR337jz4+rImvxAM1lp8rDHkClLcSJX4aNLveJSnNu9BouWr0HUkbNIz7yMU2mFvGcZaQ42f7wIX678Dlsit+K7NV9i0WfRKGL2Q+pS9SXMDvsX/rPsE0wJ/LGJ978uk5YfX983HaPHz8Rwv50N2jFseQlNzCnNxs5jibh0JQWHIk+0Wl2k2QmI2LUPcXu349QNwdVGE6vU1GRV+ak4fvggEpLSOW8pTc3X7HTy27h4MgkZmVfwy65wLF/0MaLP5TSbjZiBSUCKo98sxbrNW7Fj+27cYl0vmRQy2u7mxWPdph/xY8T3SC+Tkk1L2poltELERuzEwWMHEXk8t1k5//KJyZzU95HkcejwPvx0iYynN5FkOccRsfsnHDywE+eKm/cet2BCWwWSIt7HJ0t/aLB6Jb+swKqoNC7NCytiYZ7wPjbsTse5FSNxPqQKgxyMIDHvi+fDqNfsMhJD+pjj/MZX8cPea0hc/yISRldglIeI/BsUcgtPdgp4A2s/74OLyafx3ZYDHJdh5DFiqJ83BgQIniC4dr2IzhVh7tf7kbx0FJfuNv2rmnwD9J+3DZ8PTUTy6ShsOcC/0M/NfA8D+/ghoBOzK2aN5z5+D21Pp+AedVayYg9yPknQcxiecTMh47u2GDzSA41ZIOMKF8qurztmtdL0maWoJymDdVBT6s4KTME85mmF4zIZUfQcO0sv4fjlu3DwZNomA3i+uAKvtzuOvDu1kGYlIf5SIZe67/BnYEseKzwGhDTZpRtq6l9L7X0WxxOtm6SAIW4XkkeXdhTs8DRmh/Ym7wjkuq/WCF37BsC5Tqew5Owhpes/xG7HhZJZCOKdhxAD3vMvx73/i3jNuQAboo8jYduHCNx2Bcl3I+Ct5CfHuc3LESP4lDV0HIhXp40iN2a8Nj7r2A6k3We24kzw9Lg+OLAngbBvIk5cfRoTOW8YXCn8n2lPbIqLwLk8OboGjCVfJ4+XDCXkzcGRLAFbtX885mR0XZ5JZ0yZEIyMkgew7zEQzHdFq5CBykgOORx5JFRwbjfimD890mJbebbQH3BTakaa3Tlkb7Iy5xwiNsbgZu19JMasI68dczHtr2CGpykyaKU0ydErcaiAMZNgwnvvwsOsFNGLvkQi+6xwfv/Y+6uHvd8uxV4KjXnvUwyybpqaVF6UAwWk8/HtSrlFUkigKjtdqdQa0NNJEd3oPu9aJqVpQ5sFfJya93Vo/msvTVcCO+u+3VBaQE2tFq3E7fzfqEJutL2G8aNDYOxdTOBuBh2T+23mOofAnX3QW5gWxEVxfw7TGbibz4Xv0wss0qORgI3vKMyirTZtkxLcvfjhSsxSteIaBacs+wCxs57CWFuNaDowgu+oSdyWtqmIwF08xfli8ZoV8FY+Wc6YvngFptMZBsA2DTfE8ptAx9mrsW+WNxf7ZP6aUnd6tDN+5XwkszrOj1uJiYMZKuqD/iNUtR4w+T2wjVEaaTy7h8VTyBff03CbSg7sbOsRh7cYInZ7CStWTK/n+kpVUi1O7d2hOkQ89p7KRdBYZ7U4uh901D/sQ6yne/LJ0SVwDP6YYrbg85gPETHZk0srTd+vBHZwHoF/vxFUx3gxvbPkQgsGfTCoiyX4bgMdGmhrHEzpuXmZpPRkyJBzq9f0HvSjq6UJPPo9BY9WLsBAlxXmVizHgPPbxxoeU5XXt1bkX5eVhUs/vLWwAzYu2gDW5KXF/ID0Hh/Ag/qIIjUugfzjGxGZyMA4EBD2PvpxoI2ev8FdkXgsg3zqKXrCzEy3CboPHgX3ui50uNza/0ppepXgUA89PE1QWZSH8jvkwNLGFtZCB1B7zoZi5ZCSGSDO/FJbE5gw14XkwrDuF0VOmseqqrukaTSAiQnz1kOeYyidBlGa0mLypFQth6W1Deys64AlcinJaSpZPlkVl/b23TYwp/p3sNCcXiKrqkQxeWWqph62tY0dXV+dsriC+brfJVNGWZepM86BNCe42/OdYY26aT2Q4tpvhMQ5bNcLnUmvfzOnBDKa3mZrZ1fPu1FdFsomuO4Jncdt3fDf2AukcekA/XOz8c+1pB6vrJ/awNSRIn+hbT4Onp6CLpf3UJi9hW7o0qmOUCmW0a1CLYz4U+L/I5BAzX2VDk52nwC3TohwCeM++xn3v9Td47ivpnHi2GpVutZwWr8HTPUm++OA94bqbmDSXin5k+dSUDsqqMGGrCFeSkZNDQhvZ8MvaU0dnWUd5jVXsG/lJY3IlVEJWDZ2ssbdZnrP28I9cQh6Fcu9P8a8dIJ3Gw5iNYE7S5Ti5+gEgY89wqhXVr9NJW3RA2o8ZAlYu05RpDP6dFZLWZOGJa/Mxs7TmTRAJCE/q54Y+87nWDiWB5CKXDWZsXhlZgykEieE9E7DrGU7hVMDsPb4dswaogCnJYj9/D3yRxyhyAr4z0bc1v/DKHe1h7AmF9HffI5PvtqBa8W3Ia8lrR0jDQUD8Vq9EHPe/g70VeOof9gqbF49B55qrIRTOnZSZCWza2sLFx8P3Zo4WQ4i127F1VI29KUHQ+P26DrsBUwa5KKDb2PRcmSd+xm7959D6d37+J21z1ooP4mGzGKOoYxrxSiBgQ1Cpr6CQA/eZ4os/yTW/pCE+23M0d2+BAlXFHMyTBAw6XWM9iHDyczeITWUZdUMDLCC7qGsuABl7DZLBPuHrK2T5SN6ZSQKH+jDta8jko5cUA7fSqhzMO9Vd/xMMki79QAd/cZixmgfysRT6sGNiEkqg6F1P/xzRpBKjqTFm/xaAJZsYM9iOaJ/TsaCiap8LLcs/zg+WxPHaUok7iGYNyNQy7PKl/N3+a9K3Yc1cQwSA+5j3sRoD74NlpPdSpnwKmjIwsIDAQG9QM50mkhyZKYSf3bfDdojZskipe9lxiBg6jyM9rJAVepuLI04w/EMmbsYgXYSyHIOYtG6Y1ycf9gCjBfqlnNuH7bGJNSfquAcgsVvBNLXg+51UTJ2bInC5VLNkRtSyWPqwg/gxdVfiqR9ETTqks2Vofiz9AvF3Im+HB8gHxs/WgOWwsDaHPfIRaSKzIjXAp5XVRaiN4YjsVizvOFh8zBSeIdYPp11t++GJmM7WSHSqP/Jvv/GbZKwaAkvI65eEk/M+nAaXGpTsZS8BzH9mmVAGD4YLXQT5TkcJuTSNvlP3wYuXXvCxc2ePkpsuIiBgvrk8vQHmNiFj98U5oyPVjAlrxQT6WX3sWLV5ak89SBiv1uAz1/3x6uzl3ORzq/H4Cmvxz1Qo6iRuOclQPfWx4saP6Z9JVo/DjvyFS0CH/Wk/u9QNYoKM5BC85TYllGk7evUOrUzch+BVcN4Xr98HIzuzy9F0k0VKG6dUupyYR+OEmScvYCUlCs4e5FQli56cIcWNJSisLCQFi1VorpG86NTnXoM64W8k54VAlu246IWbbuqCCs49aIjrr0nG2sUlBelQuj0k9JunFZtidvwcbAXmBRSj50+N5jw5qtwUe+oGpjA3acPvLzdYXg9A9nxe3E0u/5cklrpTUQe2Yw9cZ8JwM4B/qy/iNN4I/AtJHG3oILmO9oqgV3oXPrAsiRnvkFIFzNEZwr3qTYTC4xdEPr+N7h8swR9x4xDIMOSKtxOBzSPcSrxEoDd86+/BleKPRv+NrqPqTNPkeJ1kiwPmyO3YWtkOJbOX4wd8ak0uVxLan0j2Dl0hCUtONGrrUVNVTmuF7f8OU6O/gobYk6iRErArq0lbC3a1iu06NxmrIkSgF17R9iyJLUliAv/GudK+UrW3qtA4e18lFWmCsCuDTUsjJUUCZGkKSM8l773Myz5Dw3Pcw8RA3d36Bu+Giu+pm35Uuy8ymuHUHsH1yvKkH+rGAkCsDNi2mbiJ6sgLQsBdxeLe7hz9w4yE2hOkVAHSFOx7xgB5FuVkFt0VAE7Vg0iE7cRCBGwfVXiWdT9LJVcvagcApNlXkQhw6B/Y5IXncOKCAaGATO/SZgxiHuRuOPMA99i58kMLsz/6fG7yov48fA1tfjGgqXIuEFp2GN0r5QDdnadVEM9Z3/L4hjcSGXaPfZAOcPFmv8wFGSmCXFW8BCGHlN3f4F1ArAzsOmOoQHdOZDDamffzYUDZNKso1hEeIIHdhboPVRtWoNZV3TigJ0MxzcuUQI714CR8GWDL0QViftxTfj0sCFlVfUZsDOHPZv2wgo08+J5VaVj9dINArCzxpBngiGwwrHoX5Udlwbr3tNdAJPEtxGS5V0D6e24znsVBzbbw0HhUlCWhnPX6D0z6QB2N9lbWJ6araxD0o7vWwDuGqmQ8rRJT/QOUh4JgaEYPESzh151dTc2rtyIhBNJysS5edmorP+9V54XA49DAgTuakjFZvciAoTipvznJA3A6NbvPY5aGVGDnH8duLLsJcKePtz2/CcHqOjCR1S8DebE5WDtmwM4/tdomNLP0RjTP499RIsAGOIope0UXhrqCx8C2EP/8bX2a2PJjr8PLxsb2JNhYXsbS5gZf6sxS+LCvl2UiPEchsnT5gp8YnHogkIjI0Rp7GjIOvhlQtAEb+J/xXXCSPduCQ02pXN2UnzSNDKhit5b9jFSEmlZurbPxu4fNmL999uRVEStrIEzJv97BbbtOYAPhtGzRB3AMmUGXYG5SK7Kx+HYVZSgJ5+IMGxN2h6ExfKHL6+lHvzX/4cDxUfoSnkK/SSG0xSf+GoGlglxq47nIyFmO76ZN5bE4qMsvDplC6Zs4RO9HnUN0d+tx5m4+XxE/Bs4ogCKAh+dO/JH/OG8WRjezYqS1ODCgQgs/WghNh9MRqU6yNC3Q1DoK3j7g3kIICWKHvV3WwrtmOYjMrGcq5Kp5wQsXvQvzHlpkGYVqScfE8MaUSKrACyc/ybeWTCVA056BIXiz+Tw5zT+3fHaws/w/jR/ihUQOsnd/Zn3MfedmRjRjbV+jAwxlK7llWnT8NrsuXiWgDVHdE0MPyrIn7Q3032IzwNq3GkIjal5+o17VuAsQ8zuJA4b5J/+hXRyetRgSTDqKepg1iMJnJyZfIkPvYW36gjOMWAyQkOGoG//IQgNmww3oer12PwdIqRZWL8yhge79iNIU0XPvBq5P/VPzJ3zFib4sXumT5s3Zs+ahTm0zZ2oTfZqmdWC8qJMZCmfb9apW4y5MydwnT12l9qSZxU2xJeeQt8RPWpXnHvAnhVHNcu8RF+NNhQngKjSpEhEnOGfZ+fhYVjy7j8Q1L0DB3IYiPF0t6e+Rjq+2XCIMaBZAX6Y++k8vDjKDwxOMrZmHrzWvPRcJASFJdxD3sTro4dj3HjWorEuq4rYkLKy+lb+xG8GzKmDqkcFSjheMhwNDxe+b2YInfcenhkSiJ7sMWQAkOYuM1zbpLqz5E2gvGvC+8rS2gfgvWXzMfPFgcqc/Fxaa3i5swecKlGehjy6CGn6PkQlk+URZcpWDuT99E98tJ5n6vn0eKQd2E0Hv+Adv3/gizPfo1t7vmiX575FLG3sQ5hzdDnemv0p8PO7mEnDursWT2jlWonsmiWBO/TC3XLGZ8uHYei8eGDbXK4hNmoWk9ZNzEZ/HQlzWEz9CftnMfUSkBo+E09/mNS6BalzM3LGrP+ewvOv78fCV0Pw3Tlg87xx2JwSjvKI6a28GIAukFsp4YJdiT+hr60RKlLD4fP0h+o14sPWtOv6AQ6sCoUZaX8MjCzg6NSJA+B8glzEfRzPB1+fjWdHOWEsVnKLKz6OScT8IaN0fABqcOnUFpoXS1k95sKJbnheRiodsM+0BVyduC4xz1fxL8/H9vBj/FE7c1LmUO9XloivttzG/dxMLt6z9jlFatrzQ/SMUwe1WG3BqGvL4E1tQ7Uh+4ixIeZLSM6rhuHpIxSmstAJU8Z2pz2RTX+8OIwwKXsc8m7TuEI1LsfFs3U9wKBwvDKEXRR9igmwct1d7gi4nvirECIldegAxHQ0gIy0oQrKYvOE3Y2QvnspwrlFBIozir1q6EZi4YKR0z9AMAHSU3F7sf9CDtKORdK2A539x2D8yL403MW1bJT5HrdEhh2pAyEF16bs8y79RslYC2OKMRP6cWBJKr+vmbWqTNUZKU/Apx+epOt/oBRB9V0mEE0KefMfYGuepNziDGo1CHJll0jh4WIGO1sz3LGhGl9lIM0Mbj27oqsWEMVwF7s2WxoyGk/DcvLOb+GNPnegb2TFa+Qs+mGc50+IYot0MmNwhjoUGYdyKQeR89PoxY8W88dq/zauNJ6ecIZiSONZKIUXq6iCJNbwDXzmic3nVFTjye9pscTKDcIiBx/MnV1/KoU+mdewIxnXegzDQL0StHf2hr2LC3fPmlN/dXA0YtZc9HOUQF5KGmBiwgCZqQm191U3kUq3mX1FnHoIGiyyqnGVYTuKa+fVlZ6JSlqIlUxHRBIfhI704ILZyewZ53KiG41rZh3aT3eep5Dpz8GOHjJ5/lVuLiaL9fLqRP9VSDikAkiZcWto3jSfh/+3hhFVi6kbuSFlLtIdb747nuM3aeFCyKgJlBib0LWcwy9UT56qELV8PqIUh2xv60hD/02ru3o23WFhvh17rQ3p3s0ZzX3CSstY+8DeKBO42fOdKGd2rZnsG1uA7LxsHA9PoDA/nMsFWvXv3iVs/mADz3LMRiz+fBqqE1bg1dfmU1wkfoiajc9e9a9TpBFcgubh7aBPseoondrxKwo+nlAnjXj4JCTg+89lGDtvIAcKTgkVmPokKiKU2Y6ebRtyxeRk78TFVKgN8z/Katl4j8K6s+UIfCcAU1YS2NkShu3/mkgLUVivtDWJvbRd4OzhCidibV1hpZs5zYEd1K+fGqBTJa1Jo7l1isP1CxGcZgr2anG0cheufTEKnopjjf1d3EynCLWhW/uGGlNKKs25qPywTpj1b+gfWkq9R/KHmpshcLZCR0strb9GuXUPfCiiM9wc63cnbtPwIz+/kfXArdHOmPtKU/g+ZKxFYaiCUU06GLbrSMH+IX5KOZXkXqdvJDUPArLkebEMwNT3ZsKNiiQlFf0ZwKF7fwR14z+knYdNw3TXPBSrL8PWN6Zveye4quELllXfzBEDQ8ag5PoanK1kMXJkn9mNU87uGO/L0GZrUVtixJrQKr7OFJJVskZARfI71cq5SyYO7nCzagtu7ivVybB9R3h4O6gSczCzHTra1L9f0ntytXRqQSas+sk54MraJ+fu/Luqb2INZxfNa/cl7d2eNF67tHfnHiXT4U/31gkyyvMYAOQgAVxt6gheyeHvHJDh5EZaBcsp3Gn+2YJJHGDRJRFHn0FwZK9bi0gdHPnBV5iHcTXhV6U2rK+vCyozdiifwW7uvPa/8vI55QpbLy97mi95AYkEABk5Dw3kAA2hNhxXdKi4OWul2HmWkBZ7sCyHo68jAzvA5VOJ9M8iyUIBm9dP2r0MpiikGP1OvRFI2nT5feH5JdNWTq5dhCkjhWDTBVk6Q5/+ENiRD2cT5SMtLS9WXour31C4m+vjPi3AYGRoZgfXLt2omuebUHcuS+N/wnw79oRb9PeHHZejCPuikvm8pOV05j9JsHZhAJgugCj5wFYC1LwMFF9E7kRz//S54Z4KLhsvXp6DvCgdrE/FyN/PnzNzYRzwLPxpcQWLTynmBVX/W1CL+8oGxarR1SBcAeJfiyVgZKhqNCWGxrr5mA7A8vDXERu2XmcaNVYwfKinSmcRzT7BqtFeoql+18akeXW3xAszPyBwF8axkt2voyHRVsBDxnEgQycPIx3aNyAjfrsyl2cfY1TQ5K8+nk64kJZH8esRn/x/8PTik6jLqiJpO96O5+PHvhjAaSZl7drzEfRfSjawOJWOMoYC3Op29ikyQFvCGj6T3kd15WeIyxW+1PQx0qbw49pnnfeIaZMIpOgQgGv/YDofS1s8Yk7kYghbAVybh8spFMWovRENvphwwK6QDmPjElFDq4GrTqxG8DIhUW8uJVx7D2YpuIO+E/+NOQO0A3aJhSO6sY3PpvO/iuYoxkVH4UKeQiNmCv8JoRjZz0P75H6uZWnZi1PLIVmuGSCDtFQlGoqLVDQCQg31bZxoijnTc9Fp416YMqWfcEbbjtQVDJbpAGyKHBoGDRqreq3QqCoyq+857d0h0t5RS3zjGn/GzB8D1bVx6ukpXFZQRv8M0FqiHbtmDZKhKCsDRVV66ODSBY4W9VsajeR/wYP0fauwl2/vMWLW26hriah1L5kMZlNZ3CPs58VN1a2i+XCKoVXQVAF/WpmbmcC+Owwp2KJzRwmq0o/iq0gGyBjx8+1q8+gZEMi5MwFAWRGiv1ij7Dg6szlr0nJu+JGDMK5O9D7JkX7wO+XUBG54lwEf+kwpyNi2D0YEMxBUn9h8O0FU8OxG3xCtpPrO9xw2iszD1E8kTW9C3etn0xqjmG/HTvbiTKfIkbz7R8EkF+D37DB+SjSd1+/oQjMYwYHkslweQLmPeVVnu8B4aid5Ba6eTsD1bJpfc2ovL0DJL4j9oRamZvZw7RWAbi5eGEa542k7E74Uv3jMgdFvG5WAb5i3FyHiavyy7B2a4HwLTs/MRl8vK2Qd/ALfnqVMRP6fjOM+RvyR+N+aEqjIPI3j5y4j5VS0km385hUw7OONHn6BGOBpqYxXBDxffgdzCdytVERw+1pk0rNwjpZ5Jx++QTFcE4qNK77BIO8e6BsYAHfLxr76Ggwf+oCDEgIYYK/axcjPMDetI9mAo0iDDugV8BQmThxCTULT6l6TFo2P1yagtI07pkwKgK1eHja8xQM70CBngEd9WSkuQoA1isNm7xvKz0EGNiKWFY73516EAV1fLWmZOvUYhGdemgBvmwrEfUtghTV8A9fiwrFZ/OrYm/uh5xjC1WX7vkuY5dWOC3N3LvwzvHKiAOHbjnNxwOv4dLovF5Y4dYM7DnEfwbSY3cjvN4ObyCskRNt2DDowUCBD9KYYGI72xK37aldQdRans4YjqE6DnU7fovQDm/GN2QCaX9gfQ7x1fVwVJan2lr7jqbv4NqedXDkuFC5RH6Jq1/vKBSTL54+GqZElRrxOUHY95YsNw9QZsYj+3y4VEyFk2fd54jWP4/X2QF/c3bEGvQ2y8MOXO2lSvxvm/vgddOA9TV7kTWHfmtVIKFQ0BpYYEjoRT/m6KbUAmhn4I6ZQuH8lHrFGeejs2g0+bnxfXVvaunFWtrYUxWBbOSJW/heSipvq7RqfnOY/jva34htcGv5cEVGB4B7tkXnqMK7c1oN591DMGa+98atbnuLY1s2JPvB8uXE7j6Dc7jauFMhg6ToA45u56td33AjsJ+2donn0HBHAD9sqClPby4uO88O4LM65F5wkaicpWHTuB6yMUTTX6qsmNdP9VY+KaJ5ZeAK7LwQCQt9DkMaKpta/ajbfTiFtSelviNz4M5IzGfgmIpD+3rR+ahpY9o0owYHvliH3xm0uCfdnJSxa4HS9fPSpH/+LpKpSjWe5m7s9fcezuQScrjoxGl9n3CVNOp+H/Vt5CavUTcjjCz0b5fQZqkqMwHaLEJoDWIAz8cmobSPB4NkfcKt11U24dHOjMWot1NacvWM87f32O9SO7EV9qPNIIECn36473v9gPF2j4p2nGdO66q5g0sien2/H4Ks+8s/txbqI88i5w2di8xAn+qjVU9+ehqoJ3BUITO2HY/IguxaAu3vZ+GHGBKSoV65qB35YtoOL8V96AR+69cT0Ld8g8+XZuJETiS8nRypTOz3/DaaOcKfjGtLobcL+wxQ8vAsblSmA4AX78OqLPdVixGBrSuD6vvkYr1DNCIy3f7kQTM/jvfwUkj0HUKg9TYKgD0QHIYGBJ96hCeYrQ5ZxERLOxlUNDs0fjjfihTTCbvXCN7Gawstpkve/LHWDH/VcFZkpOHUuGTdu1ZBdNPUzTIFgBNcePhg0wFXzhMYRQzEdYcHyGpijBz0+sZdo6heZzVilwCosPR14Vx2jhrqpda/GF6tXsZwI10C2AxB+/L/wrafgIblxuur2kKhfR81NJP16BinkRqa2/gXCopMneg9UTFXgr6Wden6uBjTyxcmd7g4rhr3sd47jG80LhPHgKrKvl4Y4ekkdKMmzs0eozJ44+HGrf99Oos7X0Qso+WC4atHo2e0IFzpXQ2d+ha+WvKUyYKzviImT/LCc62lnYtPmc/i32kdb3zEQs0LysS4uGfdvnsMPG2hiIkekO9O/DymZzzi0YTOClr0hxNNiCnYNN2nb/SXe3E37YWtRRSBUJVKmWWaJ6pODuTFFWmJpOfX8x/phWcJZvBM6TplwedwV/GsA9fyJxn96CjPWD+S+MQpgN2vOs1h3sJhTDHKJDNyxtJh4TSVeBzLw7xee5qK5vzHL8TmrSlPoXjFSCyUkbyMMnDQFw3z4lX0NZeVuKWvzyjJw6jBtZlXosmA0TMiFWPqlNOQU3IK8rs0uAoMm1mQzy6s7HPtNQEjqKsSl3UEtATvqxsDAzgW1pJFg1F5QbXmNn40xteuxN7EIZbSKekcqd5r+TODrxsC5gpgWULvG20pNTWbh8yxCLmRy5RYmH8YeIbuzPft+8MS4KEbIFXFa9xa+CLCPQVwBO+uMYbqGreVF2PFtnMDCDJNeHqQGHPhok3ZMraKAG+VIza6iOVhMlfPXpyqaTL8yJpm7UPvhr2GiLjm2oiiqithLzFN1TjL40vXhEjAOU0b3U4J0K2f6fnOdgVoB2Jmhg0EVKunZN+nK5tsRde4DT8kZsCmYcgHY2XQ0QUkhe4oc4c6QvL47nva3ROQZNmooADvLjrS2hnVRaRoyN9+OhSzwzCshuLoujlRJtbh4ZC8usmgii65D4UNmWBjl55Biog0BKQNv6MB20LcbhKnDUxFBq7hxNxtxe7K5vOw96T2yj866Wzu0R+lNKaV1aIZ9OxmyM7kXgfLVIj3xPF+WgTWGh76MkcwckQZJYMGmUFDHis1/nRQ2khsd0PudSCNdIwd709ino4lEy+oLyNxBYVEZAYUO6OjcFfa26o19LarLC1CUk43bt2tgZOMCh85uMGeTLwUa46kKK+LE/V9PAkmf+8BvnkaXoc5FeuNUVXLTtCd1cj70YU01bt64gWs3ClBdq4eO7u7wcHdWAyGNl1Cd9DmZIZjXYMLlpwgMD1B/PxpM/gROkoeKSDKBQXPpGBnY+2Hq5GfgYW2irItcWon8G3k0JHYfptYOcHKwQ4vtlyq5NhaoRQUZFC0lUzCGptZkVNSGNHZ189Sg5GYp7txrC2t7bedV6asrSlBA5mVAC1TsOV5P5hskTY/GknACnA2Q39QFSu8fUrJZxoy9GpuawYwMueoiuZQa1PJbuCvXh7mVOczMVPdPV56G4mXEr6q6mgCoMY3emMFEot9Qcu3naML6oi9jON2HZcBrZK/LrU46OUqzTmFb+D4UCE2Q5wTdHiqKTm7ESmFccsxc8rLAZtz/DUjKhhjzy2HYwQFdXRT+nh/PhctlZP9QKoMeGRA2pudPm8TZ96H0VjX0jM3JMLCZZho5uUFjVdVvi1pyffaAzhojmzqZEdxiIEOfUCye1JNsLLJEEhqtoPSkLJPQfNuE/y0Cvw6HFkTQSlfFvDmWko0mVNL7fOv2fRibW8GCym3JI8o4sXenlN6dmt/JK0sHCy3vmYyMKVfhrkwivAssVwuJ5vTJmExpz4wym9CmjUqTovFlFP+dUH8nHi2401aTZsaJ4K6ZAhOTixJ4pBKQkaP7rYg8lq4qxYxMazBNkypGDIkSaFQC8socpKQzm3olSD52GqRHJXLHLGqcXdSRgSwdXyyilelKjuYYPilMiwaDT8AM224g+2d57NBqOBZ+wGsylNnFwB9SAvnH15KhZaaxMoff8L6wlN/AqeOXuQEKsgWCsIVz4CFLwvzl/DpV195D0N1OD+lnjuNaJX9JPjQMPekxaCufrADlyE+9grwi6tAWXEJCyk2uOlb+k/DBeB9l1Z5Ml1RZvBgQJSBK4M8lAQl8RobBJ4BsVl0+TyZJ7tJqrZ4tNuPx57p2sbatKYF7xeewfZeaZtKwE0Jn/0MT2LECyf908Ohg5Jbdg6N3b/RwY2YndFPBb7+i0LQdDC37YPYMEdjpltQf60xbC2cyApVLYK6U3KHtV1bOzLk/Xpo0llvDJZcZoZu5Aa7eqsX1iydwXZHKqCNGhL6EIC82JP8XJ3khYiO2KlcZs6v1CQnDpEAPjQsXNXca4hAPRAmIEhAlIErg8UiAfG/SENYtcmMmMTWFBQ0PqyvsHk8dxFL+WBLgn4nq6rvQJ8PHZjTMr20IVUbDtmwqgIyeGNNGpiH8sa6vNWojvDe3eBnpGmZmM2ebRVeuXAHbGD2ufbMqKCZuUALradkg2xiJe1EOzXkOuIfmIf/+7M/cQ16+mF1DAvowMaN5jfbkmF0EdhqS+fse8M+ELXncYXPytAE7Jhtmg64DrRK3t+2gZd7bX116wnvjZA/bDrpl1GzN3V9dbOL1iRIQJSBKQJSAKAFRAqIE/swSaLbm7s98sWLdRQmIEhAlIEpAlIAoAVECf3UJPPIFFRU3c5GRk4MafXN0cXWDg43KitWTEq68Kgs/7z2Jit/NMWA0mXKw0D3TozQrCSeOn0duxV20MbGEW4/eGDzQB9qyVOWnIzWnFG2tXeDt4dii+SPNKa9h+dHyb7I/lJdfAbmkPfkctYe1heY05Cry/XcjnwyePjCFvYMTHO3MGmb52M42XvfWq4qc5JRPK4/KyPKiIdpbCap+XeMBrVBwk+ROZgGK8m8gv6wKeoamsLHtSCp4C53DFK1QrdZlIatC0c0bKKq4ByNLO3q+mEkU3e9Z6xYuchMlIEpAlMDfWwItBnfVmfvx2ugQ/MjWmweT8dE96sZHKa72Jja9EYywjWkaEn52+RFE/StIZVRVOFuTtg3G3adwR2PXJmLPLF+NfE09SI1eioh0MoTjOBaTJHsQlfMAbbpMwuKJXkoWVRkncDKFr1eeRQ8sqGdTiU+avm81WfpWGBNkcYW4mZ2JTr4E7jRxEpeh4NxW7D7DjDD1gfuyiUrjjdzJJvw1tzxdLCvJrcu68EO4VSeBldJ+lAxJ0WsRlcgbfVQka+cZgnenBXIr0bIOrsaGY0V0qh1C5y2ArwUFBZME5FQAfcIWYLyHGXkVYenUZaTgRlYI/MNoabYHZDkHsWjdMdUJjZA9Xls8B26CCZ/G666RWceBFAdXL4H2aqkcvJP/G2xeFQ6y/VqH/LFg2fhm3D/t5bWRWKBX8Bg8H+glAP3G5c4qUpq8D6sjE9TsnfPVk/iF0XPMVkRJsW/pEiTw5ub4k2r//ty9aUu+JT8jF0T0LpBNqJA3P0QgOfOuTI4WDBGDvALpthOmxk4jWJpERskF11buIW9iRqCjxnlmUyp53yZEJijXsSnPB4QtxGgPE2TRe7UhoYTibTTuvTKhGBAlIEpAlIAogYeSQAvAXQX2r34HIW9vbrDg3J+/UAK7j7bug/XBdzF381X8NC8YP710FxOd1a2M5uI/ArDjmLL2qEVUhVTylMw4W7qa4XIcrcKisL1DBw1uFp6jMGaYHW7/3h59AusayxSSyrKwh4Ad2a2GoXsI3p9BoIcMCpJheOgLQESDKR0YGLYlS9dkE9rAuPlauxaUV7d8diwvPYmvCdjxIjTGkIkT4HArBaez78PcmNecFB3/QQnsDDsHYJhJCg6l3sKdtDh8s8+JNyDKeVJhZvOrsGfPOfiSNwJGLJrFKolLxx91dO0KWqVODskfoK2FA7r3IZ8oRPrtOiN4kB9yS8pRnHUdtxgDU3u4d7SEnZOn0gdBU+rOMWzKn9Isvj4cu3YhwPqA6mUIu86esKXbxEDIyS0qYOc5fCKGdP4daWlFZLu2U/NNeyjLk8CpkzkKbpRALqvEhbgI3DYgEDTIEU2SOz0H25TAriNCpjwD65ocXMm7B0tH3lUYPWDoOmIE7qZnk3HlLBTcYk8lyCRJV7h06gwv7gIl8A8Jxt41zJq/DHE7EzBgTg/sUfpy9MSofnUtnXNsGviTIfUMb3+eJco8cxlSAnfq/Zyco/8jYJfL8zDvidDxvVBw7hTKfm8He3NO8HSOCYs9BPdQw/pCOt4nOiOSKAFRAqIERAm0QALNB3fVV5XArtMQT9zIo4/07foll2ZfpEgGnGbiXbJib+ZfTOAujEuYdfMueZhRgbvTqz/kfDoquLRv6cdedoNzi8aauoFdqxDD2jUiX+86jZiJHQY9PYo/qeNfXpKnNJrZP2gAr8UhC9ENDSzpcy57WoZMW1Je/arL8GvUXgHYAQFh7+MZ0pQAPdFbmbgSJxIyhSN3zJw5mpy6+KN80ZdIpKqXJ5xAUR1NpiztJ5ws8sUgrc4TWEPNpm5aYMyrr8BNi4D0rT3w1BgPSiPDwaWLkFBDxv97PYsZGuU0pe5CtZu646oViNdfGakFP5BXA6aC5NC7P0JH+nEgxY1Vs6XElTcYr/2TypOmY/WScPJkSCAo/iKkg9o1Se5meVe4PKwKnhOmIbAnU5l2hVdfFqMgCTz6BdEG5JDmdB2nYbXAc69pyl/fcTAmuB9BDNPeFRzCoQOZSsfTPuSqq85boWCuey/LxsVctdPl53GtaiR8FKP55EFkB28mnhKRMdoPpvA2yzx7qmXSDDb/A6SZXzwSJSBKQJSAKIH6Emj+t9XIHcmXqPeu3wGG8W+g+6fZ5BOxPmPD9k4UGU/bPGw4+jL6nmfOupnmwRV93RWtAVCdsgkD395C8cwzKE+3m4mP8k9GI/J4Gm7fqVEOZcV8GyNwI9eV/9sNu3+Oh03BcazdegKl0hro6bWBqYUjnpo2Hb7WmmiSufwozmfNMk8VRTdQZm5BGjtjzlWPEr/IinB8724cScqB7AFp7BSkUFBwx5U4uTsSP5/J5bR+LMrY0R/TXhkPF0Hl0eTyFPx17anxpWJ4sh+BERywq5NYehPk65jDNKb+gYLzd2v0G+qMRK5hTsPlHBk6a2STYW/MGfhPa9hAZC3DeepqHA0e7KCWvz9MVPeZykaN1OvurKPuasmbFOTKuc/52tS8wyy3nFdDsjTkw7OEnrmH9q+tXp5JZ/S0IkzF3B8SyZso94C2zGcqT3nXsiDv59tgh0J+X6kyRH3566PfxHH4iSy6s1cqIT6LZ0zOvJ/lxtmFgpq4q7qWqgSefJYqXEgrhU8//rmovJ6u7BA5h4TUN0bbxHLEZKIERAmIEhAl8HASYLqG5pGBDbx7eMPb04EaaqayIzWMFvKe+C/M78GfmBfsiOB5sXRwB/OjohBkI2DK2kws9OG1eejxPgZTCtY+Mq7NobamVrQYwJx8zVGDzYg8khsqwm1t0N3dFm0ZIjMyRceOVjBuQyCjVoaK0uvILVc1jlxemlf22aJF+GYX0zzydDl2I1asWIHlNM9pV6ow0Umej82LViLufDYH7NpZ28KMeclmmiAlSXF09XLsFYCdtXMnrqG+m38G61buowFPoqaWp+SpOyAnx8kKFz1W7p21aKtotlbeda5cJmcvL3slM/vOzsrw7XtMJrS1JUikcHKfuxe/lLKhNG3EuN1DZVkZt5WV3UI1OQAU7oa2DPXi1Otur6Pu9TI1JeL3GhRXVqKM6lZ2Syr4JWQZzdC9r+L6M7Fu0TIcTM5vCsempZEXIIvdDCYaU2PImyh3iaMv/IW+T3VyFD75cjvSS5vZ21GvITlkf9GPUKYaDX9pZDPmE6oyZpy7QAfsAW/PddPYmbTzqUpNMRty58+bYXAfR3ZaJFECogRECYgSeAISaL7mrqmVNPXGU2OBZZfVMwzDxFGeyogTy2ZgJTe7yQN7fv4H/ueygm86JAwlNZ2sfYIwyWcAoucv4YadOj4zGYYx6zjfgm4vzMIkL0GdZEcN3Su+kNME/490TfCXuOP9ee8j5/xebD1ylauE+9BQDCVto2E7S9gKK0qTd21WDnH5T3oP432saYjsC6z7hWbnM2xEJM06hkOCAtCZJp+/QfOTKs9txvIYWsxRlYAL+SNoknvTyuM5Nvx/75YAPCmZV3eFHrROHh13vI4ejTLRZDqmjWzbFe1qrxAsBw7tSgMbmdXsETA1JUMwd7Dr2xW0V9Gkhcvg06AmT5VWve7uXaju8kokn7+IjOwitDGzR7cefeDlotL4qnI2EGLVqj6P75afVyWS+GPh4vH8EOzI2QgziED4IXafb+NY5Boc+7kHps54AV51tLkqBo2E7pXj2tVzOL8zBplCUv+nfCEx+FVrxvpyt8D49+fCcNN6JFyXorb0IsK/vAhHvzGYNnFQi0BZtyH+QKIwRwGe6OXWxJuiXmPqzCSlCSDT3g/97x3DMQZecy8iWxoIpiQ24F5bBv4MYaRUb6szEcOiBEQJiBIQJfA4JKCjqX/4otO2zUTwMp7PoInP4WQ0G5aNh5/ZFJwq34xu1zci8ON4PsHLr8DmWiLnOFpKMUUZZ3HySjt07uQMB9MmVJFURNL8i0jkuaGz3hUc4SAITTy31oNcLoe+vqq1uSdXWwUg5FHt9GFm0QEebjaAAO7sPTzRVaNBlOKGYmzTcjg5sOaHpeqyLbymaN6pDYz7BgsOUMNHiw0UVHyLUKCjWRPKU+RoZM+3rlyigjwaD9Sos5BXDU0YGqhkolXKTPV2vwPG+JnhR1qogsIzHG7VBHcMybIG3QBDnn8RbjSqSNKGubU1bJuDIdTqfruSQIRTMQ7sPiBoIi/iotQai128hItozq4Txk8Lgik9A+TPBpbWNmqLJfThETQdy/rl4+j2H3Aok3TGty4j4ssvEPrev2m4XiWfJpXIwKQsFZGbUoXkgoNzLwvQFDwlNSp3iR1Gv74Qg7POIXJLDHLvAvmJe7H0ZjUWzGmu1o3mMsYcUZZNujbEHM3BG0EuanGNB2V5l5Vg1SegP/qTZvIY66TQQG0yee328LHghr8b5ySmECUgSkCUgCiBRy0BzXa6tUqrScG8Ket5bi+H40BUDHLilgvct2H+hvO4fni7qrQt72BQcBhOUwwbkj3z1QwM9nKH47dqGhdV6nqh9F2LsGTtXmX8kZ2/UJiBKBl2fv0ffPTRf5DKUGMzSA0D0RAuQzlqJMsDG51lC2OtvNhKTJ4qS6sJ5xBwFObc1arNh3Lo2h09PD3R3csLXt28MWj4ePTrpMjJZqOpqF55qlMNhkw6dgYbgGNQ60Z+mda0bcmOG5t/xtLkMgAo0O1KJnmeDOvM8ur6zHiOLzvLxFjDJ1P7Z9zM0MWnBzx79ECPHp5wsrPWOiyslkkjqKg7i0xOyqAVlB74YHEYVy57SE0Vw8MauRo54KpFNgdJ7j1YvTzJzqK1WZ2rIx5mjgiaMR9vTvATGFZjf3xmI8x1nXbHS6/Nwbx5C7Fs2b8J+PPLFloidwu3fnjj4wUY4S5osguO4XhW8x5kafohxOXyGjcFls89tKPZ70P2hd+UF3wp9htaVa1CqykX6H4RmVva0j9778qRnE0viEiiBEQJiBIQJfBEJPBQ4I5MvlKl+VWv6pqf2vyriBUuZ+zgATClsPOosaBRWo7iC4rh8W4cKioqUFJSQfsqVGQdRCCdZRwDlx1Gxd0q3H23L5+hkX+Psf+EPyGWNnQ1Eq9gWlvI9Ei0frPPWLw2ezbeoWHWbiocpcHN0EBAYhqxjR205a6Ja8ZSr3FzjiqTdyOKDVvJKVZoi+1dXZWMOg14HlOmTsVUtk2fjDEj/eFi1kzNkJKbjoCJFcgCDDdIKkveiXOl9dPpWztza5iZkik34Rw/74+uIDkhWUjsjJ6d6wjLxAsvDHeuz6xujDpCrXuOOzZQiIaO1J8YOhTqziXLPEh1VwFqVteGdK1cnlb4c+zXD/bEh3sp6lSvSew5MGlPWl57WNQxhNgiuXOFmmHoiABl8XWBv77wrLEE9fFvKfZsTRDyOmPyCwrwWo7te5KUPBsPlCLxQjmfTI/dw/v0U3UBZGm/IZ9ul7W76nlP3HdceLYa5t6i169hluJZUQKiBEQJ/O0l0PwmrLYCp48dx29Xs5FxhCAcDRnhTjxWrpLD0twevQYMwYAuPfEyRW+hLfarJdjmPRftzmxQAr6X+/UgTQyBQgseGHJ3wagDGdPgF1takCcIC1r80GTSr0UB4SrGrXuvDkhP5TVT/Qb7wY0MtzZEFw/uhEmf7nDz8m462JI4oQdhndxc4lx+DGu+TUbJjfqaMrNuA2mGUyI3N+9MxDLcHzUOnfULcTI+Bb+TgduRb74BxXTAhurY9HPWGDtlBBLXHaIsMsR8uRr3po+Dze2r+C23BhbOfhjZzxHDRjgjja2MrTqDb7dbI7j9ReXcQDP/odyq0aw6hboEPwP3Y+uUQ3N1Tjd8SKtRUy9eRu7NYlyh54UpQu9ei8eufdfh2KkLevu4kJZPve7VXN1rpwzigCrDTGoYpuGytJxVwUS1k2RPLnJDHIrv6qF7YCC62ZkgM2GXcjWoo7OVWuLmBbWWR4ZHmiJ3Wc5xbD2Yjjt6NhgU4AWL30twOPqYUAEreDkReqeB7/zUFKTTA3jjCtPkPaCtHEdiYpHj7AwPb28a7ddH/vHdSKb3gpHnhFB0pwmQAQcSkUA4TUaLNY4G9kRQI+8HyysvSlfycR7F5o7y2sh8MsOyhrMUnYmLOVKMdgtEmP8ZhJ+hAsoT8PVafUwZ0x0lKaeRLzOG64BR8LVj7yPrUPF13rV+Pczp5j6gjoG5XWf0GTIMHi2d78gqK5IoAVECogRECdRVnzRBIjXXMX/keMSrJy3fjvlz+WHWseHJ2OPpjeXH1+J84BtIy9iGKQHblKk9X12Lzya4K4+VAQNzsMW1V1hEMxdUyAqvIpcbBGwLr7Y5BKcYMLRDj46sIalPBmrmJqpzknGQNj8zd7h4sYZTQSo4YaIYz1KcooG9wZOm4tLyCNygOAWwc3G3RA6BKKWaSd8R0+aFYfM6MpZ7qxZJ+3dCqS+hhQodNJSGDZWnLLjRgMQlCO9NrcXGiGPkoaIA+zatU+Yx0/ckcEcmP4JexYSilYhJrkDlxX3YKaSQuI/AW+O9hCOqjz4hA0Ud9V0wZoInVnLzrAhsKWTCDDdzui5FQmVxyoA0OwERu84oj1mgtiwDZxPYcN4ZmHZZwIFczboXI3brbmUeTnNHIDH9UhpyCm5BrjaHkktEiMrE2gnuXt3ZNEaemArO0kx5CUIsv6P8d/LyyOcITSXctRUK+MROOvpPwARfNo+SQFT6FaTn5EFK/DX0rDSHr42JNTp7eMHDUTjDyjNVabQYL3VqmtxrkJ6VSdkyEZV5Wi27CYZP+ge3cIGt2Lm4e3s9DxVZv50C28qs3THRpByxcYwPkVUAJgjmSkZNDsFZMmzMMN8hMmzc6/nOuJZ+ncwD3ad5qVxq5Z+cILWtsyusStmQLLu4dvAXhplZoo6+fSE5tpd73FOv5BG484DH+NkIxfeIOpOPu7m/YOM3v7CkHOl3f0oAd4oY8saRS2UrDnOuo22PgSK4U8hD3IsSECUgSqCFEtD7naiFeRvPVlOBzKsZyMynz7epNdy7dIW7g1ZLuI3z+kOmIB+opZW4e18Cc/L7aaIdS3I1l1ZVovzWLdLYmaKDBUtbpyVt9euToZR8y+bnl+AB+ZZ1cOoEuzpDhVXkU7WgqBi35MawJd+lLo5Md/pHILW60yIIG3snzq9qbWY0loQnNlhBv6kLMFEDpDeUXI6qylIU5BWi4vZdGFrYwZlMwlibCPeGzNQsXRTe4PCixG+qhmu7hkpTnGtU7jIpSotLkF9chrsP9GBp74BOjnbKuZ0KPq2xT49ehHBmvVonSTB14eJma5jl0krk38hDUdV9GJNvWSd7O3LZ96ifeZ0XIZ4QJSBKQJTA30oCjxbc/a1EKV6sKAFRAqIERAmIEhAlIErgyUuAjbWIJEpAlIAoAVECogRECYgSECXwF5GACO7+IjdSvAxRAqIERAmIEhAlIEpAlACTQLPB3Xpa3cY2Ro9rzxUm/okSECUgSkCUgCgBUQKiBEQJNCoBcc5doyISE4gSECUgSkCUgCgBUQKiBP48Emi25u7Pc2liTUUJiBIQJSBKQJSAKAFRAn8/CTTfiHEzZVRxMxcZOTmo0TdHF1dy/2TTDOPEzSxLTN48Cdw8HY3/7boIQ9cAzJw1Co/VSE3NTZyOP4P8e5boHRgAd8tH/ijqEI4UyQd/RkqhDPa9gxGkZsdNR4ZHGl2Vn4VUwe4cmzVh7dgZXt4eaG1nJi29CPGZYZJ7VM+MDDmpl5BfIUfHLj3gRoa1m03yKqSfP4VfL6Sj8t7vMLG0R4/e/TCQDIW3miEaaRFSL5Nt0WLexZyhuS1cPam+1i2ob7Mv8CEz/JnrrnHpNSjJzULGtULUGlmjS9c/QNtaXYK09AxkFd5DRzd3eHg6cxZnNard2gdkbi03KwM5hXfQrqMLXN2cYWnUwrakNXm19nW2gF+LNXfVmfsxyVMPeqa0jVsH8qqqSbU3sem17rBydIH/oEAM9e8FR1szjPn8qNI3acq6qdDTo/xatnGrleZ+NfmKR60kgRocnB+Kjz//DPPfCMGlejewlYrRwaY6NRoDQyZg4vjh2Hn1CfohlWZj57FEXLqSgkORJxq0aafjUlo1uuDUZuw+eBgJCb/Qdgy7t0fjxr1WLeIhmInPDCe8R/XMSK/h+4go7P0pBptPZLfgPpUievlShO8+Roa381FceBPZVxKxb+clMnvdeiTNO4WImDj8kpDAbYf3UX3jddRXXonkM/E4Qh25nEqyBP6EqVl1fxJ1rT6NcYr2kNpVlfdvVWVKkrZhlB7ZJnXpgcHBwRg6mG9bx61L4RJVp6xTtqnrUh7mw16NTeOofe5E29RNyjaeb7c7URnjkCSwLzm9CV5mtujuNxijRwfBr7sLzPRex+kS5pNS4KO4Lq37cTjdrKrW4MS6t6BnbAWXHv4IDKYye7jDytgQ6xSVEkR28+gSpTzeiRYMu6vESaGGedWkbVLmV/KuodWddAAAQABJREFUScNMuo7OtI1bx2MVdbnXxTTDBTyjNY2jN2Z9HQtOVBr1eriDFkDcCuxf/Q5C3t7cYMm5P3+BsI1pXJqPtu6D9cF3MXfzVfw0Lxg/vXQXE53VXI9Rqp79BsKM1aa2Fqb2PRDc2bxB/uLJh5WAEcatPYJNJ65D0qk/+j1uhaqhyuKzkSr4sBfV/PwmnTFlQjAySh7AnrwjKJxbNJ9R6+TweO5jfPocUHl1L1ZE8AabW/CStk5l6nERnxlOJI/smTHgNB2VVIhpfUfB9e5G3Yiik7uRKPSTfMa8iUmDHEGOVDhqNa0dcTPxGI9PPx0PeVUyViyP5Bp9XfWVZsYjcjfvnabC1gsuFk/2DWtO3evK93Ecl5w9pHTTidjtuFAyC0E2qpJrb8YiyG8KLnFR/lh/8Ct0LTmCHUk1sG+v8nKkyCG7z/n2URy2bJ9H2baE4fvZ4zBnABvfuU0bA20ClRxF8MAw3rsUpiEqygehoe/RyQ0YGNwFxclz4PniCrze7jjy7tRCmpWE+EvMNxDQd/gzsDU0hceAENg040OXtu1tBL7BL+zEiI9x+LOnkbFnO248sCIPN+rYogYnt3/MlcX+VkacwJKJ7hoaxcZ41d4ir1MCyRTup2qlnHejOxR/W4sN+GHTZsO/oxFqamph5d4HI8cpPD8pOBHmmfgPuOX+gNizl/Ddu+PwXe4e3P96bAvchql4qoeaIU4hW/VVJbDrNMQTN/LIRyS713WoNPsixbjRNhPvTn4GZv7FBO7CuFRZN8nBKAfuWMaOtPXHtpN74N382nD8xL+WScDSMwjTPFuW92FzGRiqv4APy+1h8pvAo99T8HgYFq2Zl3yAsYbY2Ih9qJlX3T8Wic8Mux+P6Jlpy38AmcugljTJdyqYnoc9Pbbw93ekPR21JqrjOPJ/jK++iZHS57Ou+hoYqACHgcJloRqfJxFsat0ff91qcWrvDrVi47H3VC6CxjoLcTXYvXicAOyAtYmH8Zov65UPwrDJatkeUfDt+RGYdGxOPe5p+8LB6wypTslrMNHbFMlrL8DnjS1AyjzsS5uD6ZPfwwDaGKVtmoruYfEU8sX3B1vQ7lecwLwpArDDXFz5eTE86dUJ7jeIsdekmlTsUSRlZ2I340LFdAxhGJVRE3hVKy6Oz8H/N4JVXnxvBWZ5N9zGzf74O0rzHaJnGiOU1XHlhzj8wTMY5dAIc/V6NBBuPhcjdyRfSqY3uwMM499A90+zgbL6JRi2d6LIeNrmYcPRl9H3/C4Kt6PNFX3d1XtvrAdwG3cYOH7c2iMq8u9H1Yhe8BqWx55BiYyaKXMXDBj7DlYvHKsh/prMWLwyMwZSiRNCeqdh1rKdgqgGYO3x7Zg1RPHBKUHs5+9h3LwIlSj9ZyNu6/9hlLv6Da1Fyv71+M/iVTiakoPyO9oHijKPbsJ7M8Kw57rArstERG3/FhN91bqvqpK0hKTISs6kWVFt4eJDc9W0pOCiZDmIXLsVV0ul5EFWD4bG7dF12Auk7XDRlaPR+Mqsc9i9ez9pAe+CujzQa9MGxuaW8B7+Msb3sxPyV+Hcvq3Yk5BD5SrIAJ38n8OM8b6ch2RF7B9nLz4z3L14BM+MND8ZsVGxSCmW4oGaJ0gVJAJkpanYtS0KFwtUGgTX4ZMwfaSP8LzIISOXdZXV9EK3oQ6BgR3alJWhmCptbGoGMzW/iI09o5WpB7EuJoVcFjpgytxJcCGtuiz/JNb+cA4yfVu8IMQ1/mzKIZXKUFKsGli8V16MsmIT8gstgamZWbNdMDZWd0WdipKPYkvUIZSqKZfamrtibNj0er6NFXn+EPuaK9i3ktfJKeqzMioBy8ZOBgcTCKhEKIDKy1sxnQN2ipSPaN9ejW/821h3dBLGq0WxIdfTu7bwTbvbfzCWgB0j7+enwJvAXRaFd8VnYDr5m1fQ/RqV5u9+C9r9kkunlNrN16Pe5ICdgnfdfcXFBFDt1CgecWduYsgoBy6uObxYBomyO6P+hqqxVwTvqz18irg6e9l9UnLRTPeJi+LgvT4E+QTbd53MwSjSLCoo/eBahB/L5Q59JszFJGU7okihe9/8OXcGNvDu4Q1vTwfqXbKbpPrgqBfjPfFfmN+Dj5kX7IjgebF0cAfzo6JIzcxjyvv0LSLX4bTFY6CZHmzcfTF10QaklGjnyVKL9LASMEXPAUMxqG9vOMiv40p6PMKP3qynKaiV3kTkkc3YE/eZAOwcwCsDTuONwLdAowBEFTQnw1YJ7ELnzsNIFn3mG4R0MUN0puo+nvj8efiEzEb06XSUez6F0JA+LKUG5e5fgC7BArB7ahpe7EWnr0Uj1C8I+282/rJwzGR52By5DVsjw7F0/mLsiE9FlQpFqcrTN4KdQ0dYtjeBHk0FqKkqx/Vi7YBTlUl3qDI5Gss3xOBqCTXSBCxtrU3x+wNq4CpKkZp/S8hYiX1fLEWMAOzaO3aDVxc7SIxNUZ5b0KrzonTXtCVnxGeGk1orPzPSrINYsiYSvxXdIWBnQP6dtfh2pqHPVV9GCMDOBC4OfGt7/VgkNbQ5XLWk6buwaNFSRF2kSUsP6D2RXcR3X6/A17QtXRKrnEfalGe0OP08bt0pQ1XFddAIGke194pReLsU5Wpx/JkG/qVXsWTJf7Buz2Vloot7vsOKr7/G1yuWY8nOq8r4pgSaUnfGJ+foRqyMFICdiR28enaDhcQQElkxShUX1JQCn0Ca6tRjUGC3Sc8KFdiyHey2MqotzlKCmrGDvXnAx596ZP81eYAH9eMdWN+amu2P565TPk8ahbJetGsnKLEgzb9zpShj2m7LdOl1NTg0+eDGhV8prTVtw/BysAoIaWNwIXYjRZvT9hSGCAmW7TqpRC3N4cWy52Yk4UpKClLOXkQGHTN4prxmlkCg7Pwb5He+EIWFhdTpqlYfxFYkUe2tHMGaOgYX028q2gp2WorUX3lgx46uK9sRdtQ48Sir8XTNT2HqjafGAstU7zbxGIaJo1TjgK4Br+KTOXY4m5aN7N8OITXrArb853VuC08sp56JQnfa/OLFHLol4Dl2FlbRlrZpHLovzOY0rw33Q+YiuepruKavhpnfBp4xffhr0vYgjGF2opfXJiNiFvXOFozEcNtgTmcb+kkM7kZMZnp4BHLgHgicH4cDS0fBgOKi4sL4zOy/Ng2fhSzjj8euRdWeWTCtmYUi44HUn7mEtbFXMIrxb4wkHvhw3izE796BY1fLceFABG0G8BweinHDfOhDLzDQt0NQ6CsIIv3ZwaUf4Rd6S1sM7WRZ+CEykWcs8cGbH06Co34WVn+0AUVq9S06GY2Ecj7CPeRNzAh0VDvb2kGmIdz7/+ydCUBVZd7/v8oqcgUUREBBuYIIggkZuJFJmWiiYzCNqWPaolajlhV/nMzXNseaKfW1dLReM1NzcDfFdFRSxyXX0BBBFBBQAVkEES8X/f+ec+4KF7gXwZb5PXruec5znu18zrmc7/09G46n5+HW3dY07tbA3b0La0d39Ax/EkNDtRZFg/MmvPzMEJTmfGZq8rB2xX4NaW+8OGcafO30z4z2dXhq00bIj4wt4uLnINSZnteP38Z+MohdPXoOlUN84ND1Scx67WGk7PwGezLoB5WVH/40oT/9xLCCi4ubbL028xm1thF/Ccj6R68a/ctBGya93zV1bmTn0B3xs15DbsoerNkjW6OUj8bhUaWw3DnC1a1jIxkYnDaz7qhMxb/2ZMoJ2w/E7DdH1G+5N8i+ad7m/X6JOpzesZk+hVQIxbMTH8K67xaSfxv2nC5ExCA3VBUJQ4jsogcI6fRgnD0NgvaJHY/8T76hZtZ3kHj1aSpY83RUpWMvvQM6U0hodJi+9ce+C0h/4tyN5q+j3F1blN8ObRt6cakzsX2+pk11/HhMvvlvHBTvq+VbkfqPWAjDp9l5aS5j/p8eheYt1eCFLYgJxAJdjGAcoR9pEVSeaSebyWrqnHTA0JcnoM3RVNy07oiwAV3rxGgoQP/9bShWE86lrZ2CKA2F/rF/wOEN4sFNRphiHI4Ur0IETX3hEhqDubRpXc6+xXgyagbSKGDSrPWI3U8veO1J3jc7Ack8fk9vXauvgMSL8yGs7RXSN0H8oT6HlNwK2BzdS34n2rpgXExPObnbI3hmMN3pU3SYe1P6ZZObLO69+KXVC++/OUz6xVkh2eMpSOtK8pGu9W+bBi+PeUD5NV13zss3b0lnK9O34L2Vx7QxjfZhE2YjNlABW2cfDH3uTUSV5+FI0nbsOp2NNLJ0pO3/F7qGj8TooQ/D3cFKk/aOZLUUR3ZGuZl/UJl7Hlc10cOejoaXEJAqtSQW7xlkUyb1iRIyyxmRES0p7ET5xbh4MQ+FxTdRQyO6jNw9Enf0a/pGReP33igdHfAzI4jc/zNTU5QJjQxBwJg4+NILtO4zU46rBSpRIDkVNnw0GxvJd1f7UJXngGZNoeZNBVxpJoKubvRsZdDWyhV+fn7UM1DvzH1G9Snu12cLZ9eOJDz11kgP/wD4SRdqWd7m1r0y97JGCAPhIyJbUNhR/Zv9+5WDpHeSZTAvvYKnhnVGDBZKlrp3Np1EwqBhpET0fbguXKCfjZomUMtoWh6bxgSg2mcSEqiBU7zSF64Vb2iNIxHXdzCNt7hIf+4vXCYLVbAs+6qugQxc1FbX/E77w6exnKsuHiSCsnt30nCMUCWQVhZX8A3+ffoThJJgNjcvbVkffHcSk3p3RFXJcfw5ZIykVbTnDPfxK7/HM0EKVKmphcirM7ybKGQc3APxpInBGIZl1edvGXFXdVbf4XH8Sny/+jkU7/oIPtHxVI+1SFjxF+x/K6JOnbyHvIT4mBmyNSg5CekVUyV1XSciBzwgAiFUTlf4eun/qGgLvllZLb/oJWOyK9q20T5K1VCJX2tGZjDxa7SItmTdl+l2YaE2K2mvvllMZ2UXMWE6nvRViIHT5NSwd/dH/8Gy+d1BORRTn++BvKtFBn3WrNCuoxd8uik0Ocg7K4UXTbcyEoWXl+DHUhFWg6xjW3DEW4nRoUJsNr/TtfzcqZJGEYoStD8utYSkUsW1CRHYUs7WB0+N+zOu0q/9KhIAWikrFSeGUNq2g2snjxYonZ8Zc6DeKSvXRXPtoJFh6trPjOFds4NvTz/6ASJ6c5Ij61cXvyC4GEaRzzT62dAzqjbxtlNV3KQ8NeU2mrtxBPk7LIdVq+m5u0/XUN0Ns1Y3Q1mG+dXxN/P3qyqN+tZpC1k+B1FpjtinPV64GRc/HoaAbiEk+IC9YjufT5/y30RttJbdO+O1ve9iftQ71FVG2xw3mIpsI/8ZE4/ImSypyVZqb1Pfkn6Y3/8dr3tVrp6iv5cwwW3Dv8+VIFQawVs3XupuYVSQ3WevP41/680H+CbpJN4iwWxuXtp8HD384dGZlJprAdprAsWl13ZdQ/qjj7l9Im/LrMRXubOJEc+18zb32Oh9Y24ibTwbyYRcLB0aZqTOuyChFydiBkRI1jfHYTH0YMZL4clXC6Q277qSoRhXLlMikVnPAejSRLUrymVnGQHD+6dPKSw79OhKIksfqvV1eySKvOJLloxNB3MwSIzqUufiZ40lHO3k0XSy0bkTxXsEzm1oR8OP3hZ/JAycNfU/E3+4RG5HO0TjyP/QL1VTzor6HXXvSZupk/qw8uupSNqQiNO54hqEc0Q4WUiG9vU3smjI5+hTGLdsTFPQxanPY8DHyVEotkrs+2YD2VqMnRX1rYNkWyjGybQi+JsrMJtSLVU6/vcfK033j9FWK2QC5o8N1B5ZvDddLX5mzAOpV1FFpZWUxBrHE7fXemasodA+MtTwFT1hHLzMy7xuLDOf0Y6+3ajP7E+UnuonbnB5KnU5SNHkp/2ZYpy99NWp57tj196g+dXazjihuUdm1t3Bw0MSGuJ7d/I/KYgJiWz091NDdW+wes38/cpIXq8rLqBPG5RQR+E+AZ1xOi2XwpcjOeVvCAjthAGD6W9ksmgdfQW7nk+hkZW6ZCY9tjbiD27zOLch1J1n8DuYkWyYnyMe+sNgegUcoe0LHMyfjhiqU/6hbdLfchHzD4/QM9WMzvOhUF1u8fPX40XqwlO3A1c+dnxBbxPxDDvTBM+tK+hvoSd9i65DED07/3tkvjsMPmblpSuOPPrvrWFoHb+DKLhhJ98bNfYtmUNvUNmNGtLTOJGqFJcyslFppYAPTVRtyWT2jdfAuCh6eZfg6P4D+OlCFjJEY/ttinArGQsX1cDFyQO9IwYhonsvjKfgb2jb9sl7WBs8E22PrdDd7PF9g6hpjiY2nPIMNqQXo1P0y/jjwwocWfEG/kcjDGJeiIRb7bL5uJkJtAPycmjbh78vaoXAwN4Y9FiE2fMNuYSOJlP9DNlUPyoOPol/RfnmN3SdghckjJCEfaeu+l9asXET4fHd1zhc+0rsg5GwKAbbZtAztTAao9uuxPQhrjix7iNsyW4N5VOfYPV0/Ze6dnLdcU0RdixZjEPXtF9CFwyKi8Xjob4N/qGvpp+Y1eeTsc0+F1279UCIr7suy8Y8hi+wY6uXIMu2BNfF+1rrNO9En4FPwnvPChBxpCT+AyUZA9GjXSXSL5fDsWMAno7tX0t4it+9t3Foy2ZccvOAb2AI/M1dtYD6HsbPm0ejKFUGFk5thcjwQyMWbW2FELXU8TOjJXY/z4yDB/2hxjFJfKclrsD//vsW8kUbq8bZSc+MLR4e/gSSlu2h0Ewseff/MGLkQ6jJOYn9Z0ph7RCIGWb2KzP3GbV1FGJAqKlybPxiGe5cyTY2wmvqZ7i7SwfF5/Zis1U2unj7o0+gl85SbNXOSbJwCBPAsU3r4UGj7LMyCmDn0hVDR/St9bwb5qr3m1t3KHrhqYCt2JRG8i4nCe99koXBvd1xNf08btm0Q3D0n9Dfy7CxWrZH1ld3fQ1M+Jr1+1WIpM/p757Qvv2W4jR1R5IMH/m70MorWip8/Y5zmBo6CNNphH98z3EUdhbRXhOw+eRseBf9iO9TKuDRaxieG2ZszftyLnVz8m5DrSBVsKe/MZFD/4iYiEYUoYnLlYPcMPkfSzEjbJomxk3px8jDsfHoNYMmwqc6jYp9Hbvm9sa72v7T9IYYXY9lTWRCd8piZ+0di5P0rggT7wrqwhM91RbLZ/XDFer+k1bVDn1GvYBInMA7Gi3x0tL9+GcsGR7IZdI0LN0nCWWyEHvOv0dTkTSe1yNSylofmh8cQkDRX8Q6btr0l5EW2K5B7p/NnYKkK/uw7USunJ76o4/2FjlqnQr7Fi3AHvHlEc7jCcybPqTB95gcUf40zMkwvH5/1WUkDB2tU5pSxOL1SJi5XvLGrEzBVhr2vODAUpyInIa0jLUYN3CtLr+A55figzHiAaygSu7EjmTyJh/Fl7oYwPOL9mLJ9AiDEPa2DAHxWF6StjkzE2kfQ5OgboV+hTjxJ8bUo0ujp5za0DkXfFh8kpKFYf6hH/Fa3CgKk92CpPN4K0KW557D3kRiwkHEzT+EyyTshHHW75kpyFj/Tymyq5QXEDGdpgipepFG336LrR/QqNkPNJmhH/48R1j+zHA0si/1mi39cbRHv7HjMJiWXWpMwkh9yMUb6kYGjvybNkU5us8eQS+eGuTRiyE9OxeV9N4VZnOdo6bN1g6u6OofCH+vvpganYplSWnSj5/r4otv0xlBDrk4Tz9+Km4LaxY5W1+8FD8J65etxtkyNa7QMP0r8hn6gdQZT2v90l683UWl7iLj9I/SyKwjN9phXqz5ljYrEm9tmiTgjCpS64CfGQHk/p+ZEDw/Jh0LqT+VsI7nl4hcXdCBRqCXkU/bq8HBZwhmxt3GZzQlRvXtDOz4V4aIKLmOvT1q9ROlZ8aKXpcmDGRWruY9ow6+4RjocQiHrlKtSNgJ18arG27n5Ut+4w950mXp3VN6CT/+QJttGXrM89L3dyMR9OyYMCwR13kjlaYKSpWz8OhAI+ub+ftF3/S+E98ANnyFTSfzoS48j3//+7ymytfRTQtVCjGj7sYXW+eo2b5fJWlIIiEiJNdTrzwhCztRmmcYWcqAGafoFbnvNArnDIJbwLPIO6LCJJo0eDeZT/4Q9o2IKbnBi06SuCNjFQlZrTuxeTnJHL076RxJ4q4jMk8dw/GzaaA/Q5JxSxeD2tGtnbsg+OF+CFVKvzB0p4THMXQ81rw0DfI0c53gTArC2nMYvqf3vRe973HkUwzTNbq8iAN570KWVYbZiPqJ90c72BoqEFqS8tR/juHsxQKoa0/iTfV07hKAh/qFS0tVhtK7Yi+mI2rGShz75/PoLb9KpEIWDXgOPpd2kF8Q9cczj+pr4DM0jnp+fyO9g5L+k07iLhSN5dWf5nPUOt1UKDR/o3gjSV81Uy+YPSuxSPwm0ziZu6iP3p3b/DUJYuF647Wln2DO1CHG94LeOPbCJCl9wWhfcVv6u2CqOJFLbdfqHrnagc12TGu1ZV7IQGZeET0VrlB294PS09iAWlVSSE2xGbhSVAF7Vx/4+StJXBje8WarDWfUYgTUKKE+dEVFpbCh++zq5gZH/fdBV2oFDSgopQkN2zq7wMVUBE1MdUUJCqlPXYXahvqFudKIP9E29Qs4anr5cG7DTZu2YRN0gqumspyGvZOao+ZXZ4WDsRisVX1VeTnKaYi8Ssz5VWsuslpRf6eH/MyIGyueGfEciGdGQXO/Gf2AMLrzKpSWFqGsrJqitoczrfRgW39ko5SGB+Y+o5X0fFbcVtWZJ88wL4v8NZUoL6/AbZWV9Lw7iLn3WvD7BTHvX2kZylQ1NNekE30fiZdFFf61R65CPq0te/FiLmpobVmlnz+89b/KG6581Sk81iYMyQ3ECl5wBCkm+sU3kATqinxcSL9I67xWoRP1a/YPoJUgLHiVV5z6iGZjiG+oCCw4UkxGA72GUNN6tpdoPdusojtwpLVl/Wht2abqh+bMq8GLsOhkDQ5/8Ta2X6JENuGYPW+0/odTI/m0rLhrpHA+zQSYABNgAkyACTABJlCXQN6pLViSeEw64R09leaY9akbqZ4QC3R1PTlwMBNgAkyACTABJsAEmEAzEqjEz4dOwaUtTXDefwImWCDsRCXYcteMt4KzYgJMgAkwASbABJjAL02AZry0zC1fvhxiE+5B7S2rIcduiMCDumctVU5D18bnWo5AS93PB5Vvy5HhnJnA/RN4UN8DLufBapem8r7/J4otd83BkPNgAkyACTABJsAEmMCvhoDFlrtfTc25IkyACTABJsAEmAATYAJ1CLT4gIqS/BxkZGejysoJ3bvRTNEmh2vTsO5MGtadfY2GdTuic5du6OLhBvsWr10dHvcVUJ6XjtTsItjRlC7B/vqJPGvKL2Hn9sMoueeEiBHD4e9c/xwGRZdO4eCBE8gpuU3zqLnAN+ghDOhHC97Xn+S+6syJmQATYAJMgAkwgd8XgSbLp4rMXXhxRDS+zSUgUUtRTkuAGM1Gps7HV9OiMOkLmtjVwD21YC8S3xqim6hRnX8Q06IiUSsaghecpHl2zFiRwCBv4U3d8CFWp6sArxiMtd2KxOy7aN19rG4uslrRm/Xw6vE12HJMzGDbB8r5sbr5aMozDuIwTRgpXK5zEGaP8JX8tT/SdyzGSjF7qM5dQ35WJrqEkrgznlhdF4M9TIAJMAEmwASYABMwJNAEcVeCXYtfQ/SMVYb51PHn7PxYJ+zeXrMDrrtfx8xVF/BdfBS++9NtxHrTLLcVpzDJK1JapozWJ8CX+z9HUNkxJGdVk6BxrZNn4wHlSD1ZLglHF1pE/ucklTRxpYdnh8aTNkMMaxuar7o1zQlt3cZoMlLngGEYOdgdN+/R0iiRpoUdVJewlYSdtNahMhpv0PJrDpqlo2ieW3ZMgAkwASbABJgAEzCLgOXiruKCTth1GRSAK7m0RNLNumUVZZ2hQCFkpuD1Z4dDEV5A4m6SFPFSPs3iT+Lu7IZPNcIOWHRkJyZLM0/3QXjd7MwLUV2h1e1o1nfa+vmVY1OSnCw02N289PcZywpiuRayGtZ2Du7o/6RuTZbaZ6XjmsJc3SojjwyJkK1+tHQUt8aaxMWBTIAJMAEmwASYQD0ELBd39kqknEuhNQw7wCZ5Gnq+n0VrBtbN3aZdZwpMpi0eK/aNx8MnNpO/LW3d8LBSQfsS7F/1jbx0aegijbCj4Ca4vMMbsO5AGm7S0lbVmvSbPt+ky2nLl1vg/vJoeEkWsFIc3rIOO4/l6BZUb+MVjomTR8NHNH2q8rBh6Tpkk/707NEZF3/8Cdo14DuGjcQUw8XdVddxYPsW7D2VDdVdg1XcpAXnKKvsA1i65iCKKqvQqlVrODp74fGJzyHU1dgUJxZ3L8jTN8eWXL+CG07OsLJtQ0sSNbyMle4i2cMEmAATYAJMgAkwASJg+WhZazcEBwUjOMCThJQw2VWZBBkc+xYSguRT8VFeiIrfRge3kJCYiCFupCkrLmNvMtCZshgTVYPZceHw79oVQaHD8faXu5Avuq6Z6exorUUvdydYq4XNjpx9O9ho/XZu6KnsCDvJBFaJfYsXYLtG2Ll6d5EsY7fzjmHZwh0oF2nVt5B/7QaKym4gRSPs7B1kDVxwcju2ppSKWGQezMOquQuRdCJLEnZtXTtCIQx3ol1V62hwSKdO7dGmtRrVahVKii4jp9ho9WpSgOn4YO5cfLZZWDpl9/O2L/D3v/8dCz58D5tTpVppT/GeCTABJsAEmAATYAINErBc3DWYncFJx2A8HmNwLHkHI3ZYgBxIeqkd+XJp2zTndfzvhh9h590BqaeT8MEL0fB6YjEK5ZiNfrqGDMHYSc8jkGIK26By+LNQ0l4M8Aj541SMHdkfriTuKi/txx6Ngcw7+lXMmvYy3hijqU/5IZzOoyZVWcdRStmFj52FubMnoD0dCt12+VKBdCJl8ypoh4qIOG/Peg3jBlKsVmS20+g3W/dQPDN5GuKff0zOzNSnrRJvxL+BcVE9dGeVj8Zh8uTJmPKXWRjeQ1g52TEBJsAEmAATYAJMwDwCLSbu0tZOQdR8uRL9Y/+gqU0ywhTjcLSEzHL0n4x2Ovfu3mycPXAS2UkJcljyDGw8W6E736CHDHaVOWdwkiLdoq1rq/MkvFqjgoZT+Lm2Qk2NbNG7djFTl01O0meY/de/4qNNWokGFJTJqkx8CiFnGzIWo0NoYIfGICjChHGOSsOVdLKoiYD2j2GoiEOuRtsmLB3pP+7Ud0KKYgWFcwf4+7rpEnj4B8DPzw9dPV3hIFkcdafYwwSYABNgAkyACTCBBgnUslM1GNf8k1VnET9OXuYD41fi+9XPoXjXR/CJjqc81iJhxV+wf3pbyXInZzoeI/p7S17PkAg5iD5V1fWoJV0M2ZO+eS5WntQPZNi78QdNDBU2fvouNpLImzBnHqyrNSY1Ouvp1xPtSanRcBBSZVZw9lQipIt+vhGh2xzb0YheAyd61Uk1UuVCtJYKZewc2B3aVKVFJEZbkWol452ljlLpXLW2SVkXwh4mwASYABNgAkyACZhH4L7EnY0kz4qlkgwzUuddwDZN+TEDIqTmUcdhMYihwRUiPPlqAarshyPuJeAbSQPm4pZG3ZRn6i1pWjtZY5fiH/Myws8uxHHKwzogCj6pe3GZEjn2iUFc/y5wdHRCB1Jgld26AYfk+naJeBqjA7WyzKAEjUaUhFy92tJOuiaRU3HqRaho3rrKlC1ITNMkls17BpnqvTbWTVB++uTsYwJMgAkwASbABJhAgwQMNVmDEXUn1SU4uv8AfrqQhYy9JNVoVCluJWPhohq4OHmgd8QgRHTvhfEU/A1t2z55D2uDZ6LtsRU6wTe+bxDNRWeNIVOWAsunUaxkvPDKJ1gxxRuLI4V1j1zwAsSGGk2LLIeb+rRS4yrpKmFn69m7A9JT5RbTvgPC4CsPkZVSKXr0QwA13gr5eGz1fFQPG4WuVtdwOPks7tk6Y+ir0xBoioihWU3kZNsZQWRozMkhf/F+LPk8BYVXTAwZFnFruTO7N8KhT0/4BgbDR8FtrrXw8CETYAJMgAkwASZwnwRMSZmGs6y6jISho0mOGbji9UiYuV4KiFmZgq0BwVhwYClORE5DWsZaGmiwVhc54Pml+GCMGO5AlrXQqTifmIOecfOR/vUsPPq1JlrP6Tiy93V4ag4b26muXUAONb2K9tBAu2ySb0IUuiOokwgzcFZemBg/CauWrURamRqndm3EKe1pOz90EEa1GmupVVXILkfNKFlYW0s5llGYjY1AZoUBYyfg3ILVuEJHWmHno3RBdk6Vpu2WTmictV0brRcV2SnYTVuYQgmfQMPBEnpzn4M1iz4dMPYwASbABJgAE2ACFhFodY+cRSksiVxVgswLGcjMKyKl5Apldz8oPV3q5FBVmIlzqReQf8sePj0C0EPpqVuerE7kZgqoLC9FcVkZWewc0cHZGQ62TRFUKpQWleJ2tS2cOog8mqlynA0TYAJMgAkwASbABJpIoGXFXRMrxcmYABNgAkyACTABJsAEmkagxaZCaVp1OBUTYAJMgAkwASbABJjA/RBgcXc/9DgtE2ACTIAJMAEmwAR+ZQQsFnfLly+H2IR7UPtfGTOuDhNgAkyACTABJsAEfrUEuM/dr/bWcMWYABNgAkyACTABJmA5AYstd5YXwSmYABNgAkyACTABJsAEHhQBy+e5s7BmJfk5yMjORpWVE7p384Wnm5kTE1tYDkdnAkyACTABJsAEmAATkJdHbRKHisxdGBvQCq0caRu1DLSqqrFT5+OrF2n9Vi8fhPePxKPhveHVUYGRH+0DTfMrubPLJqBVK0pfz/bV2Tq5GpfBR0yACTABJsAEmAATYAJGBJrQLFuCXYufg6J7NL69QHndMspPd5Cz82NM+kJeJ/btNTuwcGIP6dx38VH4TqziQM7B0x9Rgx+Gj19P9OxJWzAtySWdkT9u3qp3cVeDWOxlAkyACTABJsAEmAAT0BKwvFm24gKiZ6yS0ncZFIAruXeBm9rs9PuirDN04EvbFLz+7HAowgswc9UkKcKlfFqQ1tseypg5+Ddthu7ge48h8p3zFPQEHnuo7moWhnHZzwSYABNgAkyACTABJmBMwHLLnb0SKedSkHI+D7uf9QdU9sAN40zFkU27zvR5ibZ4rNiXjwMbN5O/LW298LDScE1VCtK4woMfkbBLpqPrSEhagGDKmh0TYAJMgAkwASbABJiA+QQsF3fWbggOCkZwgCeqJZOdtgedcaHBsW8hIUgOi4/yQlT8Njq4hYTERAxxM2EwzN+HqMh4OUHCVrw7zNM4Qz5iAkyACTABJsAEmAATaJSA5eKu0Sw1ERyD8XhM7ciDETssoHYgHefgvWFROCudScDFd2NgQv6ZSMdBTIAJMAEmwASYABNgAoYEWkzcpa2dgqj5clH9Y/+gKTMZYYpxOFqiNqwDDn40Ee/Iyg6JF9+BkpWdER8+YAJMgAkwASbABJiAuQRaRtxVnUX8OHmJMoxfie8TNyGb+tDJbi0SVpzQ1U+dvw2R8cnS8eAFRxCr5I52OjjsYQJMgAkwASbABJiAhQTuS9zZoB0VJ4sxQ2ObOu8CRA874WIGREBMW+w9LAbaVtrkqwW6ue7Ob/uSzsoDLeLHPyySsGMCTIAJMAEmwASYABNoIgFDTWZeFuoSHN1/AD9dyELGXpJwNKsJbiVj4aIauDh5oHfEIER074XxFPwNbds+eQ9rg2ei7bEVOsE3vm+QRhJqixSjZ33RsZ3l1dHmwHsmwASYABNgAkyACTABoNU9chaBqDiFxxRhSK4nUczKFGx9Lhj5B5fR6NdpkKcx1kcOeH4pvl8yVUxzJzmxSkXItGTyh+Jk+VaE8upkMhj+ZAJMgAkwASbABJhAEwhYLu4sKaSqBJkXMpCZVwQ4ukLZ3Q9KT56Y2BKEHJcJMAEmwASYABNgApYQaFlxZ0lNOC4TYAJMgAkwASbABJjAfRO4rwEV9106Z8AEmAATYAJMgAkwASbQrARY3DUrTs6MCTABJsAEmAATYAK/LAGLxd3y5cshNuEe1P6XRcSlMwEmwASYABNgAkzgt0OA+9z9du4V15QJMAEmwASYABNgAo0SsNhy12iOHIEJMAEmwASYABNgAkzgFyPQ4rMGl+TnICM7G1VWTujezReebnUnslNXFOJSegZyywAvJU2X4u2GlqxYTfkl7Nx+GCX3nBAxYjj8na3qvQFFl07h4IETyCm5jdYOLvANeggD+oXAVJLyvHSkZhfBztUHwf5eqD/XeouDJeXVn4s4o0Lp9Xzk5pWgxrYdvDp7wNXZwShJeVEeruTlo/KuIzw8O8PLXUwm/Wtwjde9+WpZQ5zykHv9Bq2aQmuutO8Ij44doLBtyt1T4XpeDvLyi2Dl6E7MveGqaEo+zXd1nBMTYAJMgAn89xFosoaqyNyFF0dE49tcgha1FOVbp0rLjOkQqvPx1bQoTPrCeBrjpxbsReJbQ3QrVJzd8B5C4t7RJZM8QQlIOfohguvqQON4Jo5SN3yI1ekqUokxGGu7FYnZd9G6+1jMiw3UxS7POIjDZ+V65ToHYfYIX905Q0/6jsVYeeiqQdA15GdloksoiTtjnSTFuXp8DbYcU5O/D5TzY2GpVLK0PIOKGXlL0/dh2co9IK1s5NoPfBFvSteqwqkNS5F48prR+bYB0Xh9YiTEpV3avRgr9l8nX1vExc9GqDN5Ven4eO5KVJC3z6TZGO2v0MQzZEQnNa59+CS8OdofquzdmLtsvza41t4DL86bDl9bObjxutdKbvKwErsXv4f9JqulwIQ5sxEoLrI8HasWrUTardqZhGP2/NHS/TOXAyovYdWnK5Am4Bi4sLiZiA11R96BL7AkKdPgTF2vx2MvYmqPi2axkutl8gIhcR9phy/eXgapRNsAvPrORHgJnVmZjsXvrYSU0jsa86ZFQoO+boU4hAkwASbABH6TBJog7kqwa/FriJ6xqsELztn5sU7Yvb1mB1x3v46Zqy7gu/gofPen24gVS1SUHMV0EnZihdrAqcsRH3oef3jpU+Dn+Zj+f7HYPz20wTLqnixH6slySTi6dFPg5ySV9OLy8OxgFNU5YBhGDnbHzXvt0CfStLCD6hK2krBrRSltlNF44wUSPSoVaujYqp63obWNHdCaFvywbmO51a4J5RldlOagpugwPiVhR/KWXBsMih0Dz7KzOJpVDac2shXp+oGvdcLOputADHY4iz2pZbiVloTPdnSWBWC1SH+XtnJs3XocoRP7igCIYBGqc1I8+ahTNz840RN19+5d2Dl7omcfD+mEVduuiOofhpzCYhRcuowykYGjB5SdXODeOUC6/yKiOXWXMjTn4442khW8/LqTYL1L9bKBe9cAdKTbJCybh7/RC7uAx2IxqOs9pKVdh71zF0hRRDSzOJCY/Ewv7AKfHI7KfTtByHEycSE6es1DD0dv+HmVo+AWiX91Bcoq5Dtk7eCEdvQ8tXagSb5d7GAuK7leooKASe5WCkQ/4Y0le3LoUtOw7YdsTBvig9TdW2VhR+meGB7Bwk4iyB9MgAkwgd8XAcvFXcUFnbDrMigAV3LpTX2zLpSirDMUKITTFLz+7HAowgtI3E2SIl7KpwVpSdxVXP4RyVIIMPHlCRgdTHFI3G3QhFm8U13BWUokBFg/v3JsSpJzCA12N87KwR39nxxmHFbrqKYwF8WasEeGRMhWOFvbBkWbFTXrCdHQFNeU8uqWo8J/ErfrajBw0hsY7i9MVL3wkC5yKQ4e0lqQlJgyZQS8EI7iuf/ASap68aGDuF7LkqlK+w6Hr4eiv8nFRYSKak2bM0Y+Pxm+JlohrVz98fhIf4qjwu4P5+JQFWDf+ym8YFSOOXXXXYR5HqlakXhp8lATIkaNEmFlk9R7OOKGhkkWS19RzXpcfRxqis5gv+ZhUYSMxYTBIajxu4e3l8gP4KGDFxEZOxSTQ4dKOdeQJfNtjSUzYtzrGKE1W2rKbZyViNg4d68hMQjYs0RaAjBnz1Zc6j2QLMuaiipH4lEfW02JvGMCTIAJMIHfEwHLxZ29EinnUsh81QE2ydPQ8/0s4EZdJDbtOlNgMm3xWLFvPB4+sZn8bWnrhoeVcoOlfaeudCy7dVuSEVudhYWa4+GeTtpTje7zDm/AugNpuHmrSmfQ2PT5Jl26LV9ugfvLo+F29QCWrjmIosoqtGrVGo7OXnh84nMIdTV+yanIQleQJzVcSXmUXL+CG07OZLFrA4XCQS/wVNdxYPsW7D2VDdVdgyV6dWYfkbwUh7esw85jOZLoFCFtvMIxcfJo+AjdRc7s8uTo9X+qskDFyM7jCTwhCbta0SvzkV4uaxrH8EgSdsK5ou+j3jgprDwkBX7OVqGrCNY5FbZvOobwia66EFMetdAbmmsydZ5MVvL9EaiqyYJl6Azr7l1P3Q3jm+OXyqmmUmFC3NFPAGGVE3FURSgkYdu41jHNITflJ11tIiIDJL+VVx+EK5JwjARkefplVCJQh+ZOjWQOlOJVS9CMnz85swZY6UrTxKyXuxdGxIUgLZG+r2Sv+/br7WSHFc4WY0aH659jKYw/mAATYAJM4PdCQNg2LHPWbggOCkZwgCe9G4XJjswwJlxw7FtICJJPxEd5ISp+Gx3cQkJiIoa4yZrS2nMokt59Sop04J1ouIVNkxO8tBLvxyplvxmfdo7taTCAE6zV9MIWzr4dbLR+Ozf0VHaEnbAo2TuiU6f2aNOaXpxqFUqKLiOnWLwZDRz1K/tg7lx8tllYHmX387Yv8Pe//x0LPnwPm1Pl1yNq8rBq7kIknciShF1b145QCMOdsATpXCX2LV6A7Rph5+rdRXqh3s47hmULd8gvWnPL0+VZv6em5JrO2the2dWEoKEuV7mXpXKFpgkM9NBl5tHVW+e/eUcwoc2ORIe1Rv/nbMcPRUYNsrr4skK6g9IbN6Ttxo0yVFTKTdgGkRr0Gtbdo566N5hBfSfvVaGgtBQ3qG43yipB1dI4BXo+rL3+TCybOx+7U/K0Jw32jXOouS1MgOKr1B6d3bRCTUF82xMaevDKM5GrK9cg6/v2irvYMHfX0GiEaTp/lhfI31VF2NPo6yq+EOyYABNgAkzg90jAcsuduRQcg/F4DDD/Z8MEgxE7TLZsyKH2GDjiCeCd7wwjYcEzQ+FmFNLwgWvIEIwNicCGhPekJqhOw5+FzaZlyKVkvn+cirFS73k6cA/FM5NDYdgsVidnWyXeiH8D2Se2Y83eC9Jp5aNxeJSsjTZtXdBRM6I0ZfMqqSwRIXzsLIwOcUX27o+x7AfqnU96QLjKS/uxR2MA9I5+FdMivVB6fBUWbKLBHOWHcDrvCUR6mVeenGPDn3fKNMKTogX27GQ6cj13vJYdjdKSdUlYI+380FZ9nmQ5sGdzGkTLrPEvAmGmFCLjFjZ//nfa693YOfMR0qAlTx/XsO7K7lT3mlKknDiDjKzraK3wQI+gPgj0sXCIiqhWxQn8c8EJfUG24Zgzb7TcBDv0FUyyXo2Ve8R9von965Zg/84gTHjhjwjUWXPN5aApwsBMaC3EvsTmDtQG4ZqY97kzl7szhscOxMmVhzTltcfo4SH3WTYnZwJMgAkwgV8zgXpe9fdf5bS1UxA1X86nf+wfcHiDaJZNJivCOBwpXoUIF2uo83ehX9gMOZLvCAy5tAP76EhY+rA3D28N8ZTPNfZJBrvKvDM4qYnXtdV57JUkiDX8XFuhpqYGVlZ6S4Vhs1jdrK2gcO4Af1+Slxpx5+EfAD9fQ5VSiSvatk2XxzCUhJ1wBq1t0vG1i5nSXnzkJH2G2d+TWY8GG2hdQRmpQC+FGeVpUzSyl9WEFOlqbgkpW8M6a9IaqDgbaz0Tkw+CMIRWd8BIMv18SwNVcO2YrqeXviZCyQpzpTUGPf0MfNuIPo9WcHJ1RUcTxevT1fIZ1P1mKZm5Ohfg+y3fayyRZ3Cm0hXzfAJrJTLnsAtGTxwCR3oGYNUGLq5u+sESVE//Ic9hft887Fv/NfZkkiW67Ges/sfHiJv1/6i5XsPHLA4m6iIG2LSYM5+7g38kwm0P4Tjde+s+I+SRwi1WL86YCTABJsAEfmkCxkaY5qpN1VnEj1su5zZ+Jb5P3ITspAWa3NciYYWwpFRhy7xonJNCY7D34HfYW3AE4zWx4qOWIEfjb2yXvnku3lu6XRdt78YfyC9ElAobP30Xb7/9LlIrdafN8hhoIGrCFW93A6fKhWidFQNj2weKkZiyKy2i5rlWZOnRvNPV1eIFLDtPv54ICghAz8BABPYIRv/HRqNvF21K0RtN7+qUpz/VoM+hU1dqGJSl1pW8Gybj2tE8bqLhUMixHCEANe5mKQkbjbOp1RvLb/hoKV9xWmCUG/c0kaWdyE2B7iFBCAgKQlBQADq7u5psFjZMZejX1l2EpZzKoG5h/nhz3iSpXPGQOmqbhw0TNeaXqkVzDhL3IFGvAJpn0VVR6+ooE4UXhryQgFfHhGlyrMCu5Mw6uTfMQTITokzX/KpCbuZVAk3PoW03eOpvdZ18mx5gLnca6kPPpBWBtGsKx6ZXkFMyASbABJjAL0DgvsQdTflKVaYpTcgZWn7UeRewTQoFYgZESPPfeQ+LAbXSSi75agEJhNsoSqdDkcXgaPT3pL1bBF56dzB5hCXsZ+STVjLH+ce8TJYJElt0NbaBUfCjRKI+zn1i8OIrr+A1ambtUc/L1ca6KdYVO+mahHwsTr0ojU4tTdmCxDR6s9dQqNQcB3h066arfpeIpzFuwgRMENtzz2Lk0HD4NPcEtw7tQTPAyGMEUjbieJGueJ3HytVbGsMspEjOoeOaDvYqpBxK0cTxRq+utWA5BOKPj3nr8qjXY6hQTUay1qKhs4ZPDB1q6i4ly9xNddcLalFXkswt7rz69oUHlSJ9KWpVTyq8Hg6de/Wm06KWKhz5MVuKivI0HMrRBPv6WDznoeCjeYwoE1OVkYuRPhvlbhCXvUyACTABJvC7J9DIW8PE9atLcHT/Afx0IQsZe0nC0awmuJWMhYtq4OLkgd4RgxDRvZdkgfuGTm375D2sDZ6JtsdW6ATf+L5BJAnbgGbIEC21tE3Du//XA7FdL+PNd0QAORJ8vRxlb6OfVmpcJV0lZGbP3h2QnipbpvoOCIOvl7BT1e/O7N4Ihz494RsYbL7Ysu2MINI6OeLlXbwfSz5PQeGVupYyRY9+CKDG4jSKdmz1fFQPG4WuVtdwOPks7tk6Y+ir05q5icwVMeOewMlle6hEFTb9YzHuPDcKbjcv4KecKjh7h2FoXy8MpvnP0sTI2PJj+Hy9K6LandH1DVSEPyqNGr1UC5lP1HAo92smxa11rtFDGo2aeuZn5OQX4Dw9L8IQevtiMjbvuAyvLt3xUIgPWfkM614h1V09rr8kmYR9Si90Gi2tTgS9TDQ4RfMKrluRhILbrdAzMhI93B2QeWizbg44L+/2BpH1XlMcbH0eoZGx+3GMrLlX93+JLYrRqPohUSOcaT65wb3rWgv1WRr7zGJlnISPmAATYAJMgAkYErBc3FVdRsLQ0ZIm02VUvB4JM9dLhzErU7A1IBgLDizFichpSMtYi3ED1+qiBjy/FB+MUUrHsX87iYTUMMw/RAMvnh+C+bpYzyDpi/HGK17oztX1qK5doCZcIeLsEGiXTXJKqEJ3BHUSYXWdtR11DNO4iuwU7KYtTKGETyCZvXROLyccDPqmyaetMGDsBJxbsBpXKEAr7HyULsgmEaUzM1l5YWL8JKxaRpPllqlxatdGnNLmTwMVOhgZDRsqT5uo8b2tzxDMmqDGF6v30woVV7Hjq2W6RAqrABJ3NOXHkOcx5vpCbEopQemZHdioiWGrfAJ/GR2oOaL6WJFi1tbRygcjxwRgoRgMQk7XX0/qVyZsXdqI0mmjj8qsQ1i9+ZhRmPpGBn48RM2vOAbH7vKKEcZ1L8C2NVt0aSTLHQmf9HNpyL5ahhqDPpRSJFJwDq6doQzsKboxyk5Uy0VhumaU/lZuLq5RlGub12C/JonYeYWPwZhQYT0WzhwOCoz+yyQUfbwSmdXVOLYtUU5KnyFjXsWQBuZY0XHUpDCXldTOKtkY6+euqwR7mAATYAJM4L+KQKt75FrsiqtKkHkhA5l51D7oSDPwd6d1Yz1rz4SrRmHOJWRcvIhStTWtLRuAHkpvTWNvi9WsmTKmNVCLSnG72hZOHZzhYFpLSmVVlpeiuKyMLHaO6OAs4uoHMzRTZWplo0IRrS2bl1eIu7S2rGfnLnCvtWZaOa2pevV6Acpq2qBjx07w8XKulccvdWhQdxoE4ebRGR2JrzpzA95bebLBSoVNmI1YI5HeUPQalJcW4WruNZTcvA0bZ3d405Qwrg5NvTeVyMu+goKrJbBycqPVN4i5ooGHoqGq8TkmwASYABNgAk0k0LLiromV4mRMgAkwASbABJgAE2ACTSMgGq7YMQEmwASYABNgAkyACfxOCLC4+53cSL4MJsAEmAATYAJMgAkIAhaLu+XLl0Nswj2ovVQYfzABJsAEmAATYAJMgAk0SoD73DWKiCMwASbABJgAE2ACTOC3Q8Biy91v59K4pkyACTABJsAEmAAT+O8jYPk8dxYyKsnPQUZ2NqqsnNC9Gy3/5FZ7ZmLtVChZuGNP06X4+cO7ThwLC+XoZhHIP7oBX24+A5tuAzFl6jDUnqTGrEyaGqkqH0eTjyHvjgseihwIJa01/Mu4SqTs3omz11TweCgKQ0Lc77saRZdO4eCBE8gpuY3WDi7wDXoIA/qFwLmpM6zcd43MycB8DqrSbBz94T84l1WI6tb2cPcNwiMD+sH3132BDUOoKUf62VSIFfk6+wfCXzdZYsPJHtTZ8iKatqioALdq2qKjqwe83LWTOT6oGnA5TIAJ/JYINPmNWpG5Cy+OiMa3uXS5UUtRvnWq8aTD6nx8NS0Kk76QJ73VQnlqwV4kvjVEnseuIg0fPdMT8Tu1Z+X9TJrL7NPnQo0D+aiZCVRhd0Ic3kmWsx0w/h4G1dbdzVyiYXYVqRvQL3qGFLTgSDHeinig0lJflcosbNx/ktbzAM6dt0XfkNgmLBWmzy59x2KsPHRVH0DTJOdnZaJLKIm7Wqu6GURqQW8NslNO4GLhbbh1fwghPvXMZWgmh8rsA3hvWZJRfa/lZ+Fet94k7n7DguPOFaxZv0V6DmxvKDAvVjuZt9Gl/gIHKpzasBSJJ8V023rXNiAar0+M1K1rrT/DPibABJhAo4tWmkJUgl2LX0P0jFWmTurCcnZ+rBN2b6/ZAdfdr2Pmqgv4Lj4K3/3pNmJp+a610/TC7uN/bUT5F0/j3d3Awklh6BZQjOm/1AtfdxW/Z489Ri3di68OXoZtl0fQ9wEKO4mqjX5yX3u998EDd+iKcWOikFF4Fx5B/e5L2IGWNNtKwk5aLk0ZjTdeoJevSgWx/JnVL3aNd3B63RZaB4RcScf6xZ1ZHCqxf41W2HXC2FmvIsSlBqpf9gKb55mxtpZ+nJZSbo7k/7W464e/1gm7tn6P4tF2Gdh5Mh+30pLw2Y7OeHOE76+lqlwPJsAEfkUELP8rVnFBJ+y6DArAldy7wM26V1SUdYYCxR+eKXj92eFQhBeQuJskRbyUTwuMtjmNv30DOFHIyJXn8UZcAPD4ARxoH4lkCpuxci9ejohtbMl0KT/+aBoBl4AhmEjYfwlnbWP/SxRrokwH+Pd9HP4mzlgaVFOYi2JNokeGRMhC0dbW/HVlLS3QzPg2ZFCzoa+cfYOixXwOremvhnXvaIS4inZmK7T4YitmXmdzRBPL9UhL3TVHZvedRykOfp+pySUAkyZS14nMGkncicDiQwdxncSd+32XwxkwASbweyNgubizVyLlXAr9Te8Am+Rp6Pl+FnCjLhabdp0pMJm2eKzYNzgLMYgAAEAASURBVB4Pn9hM/ra0dcPDSgUqrpzDWToSbkCYiEtO4YmHaJcs/Mu34vyiWAT/WjSAqNPvwlVgw+wXsWDbMRRSW6SDkw8iYl7D4jkxRs3qVZnbMHnKJlTadkb0Q2mYOn+j5uojsPTAekwdRKZXyRVi20ezMCp+teaYduGvIGnN3zBMaWgOVOPsruV4d94i7DubjeJbd/TxDXyZ+77CrBcmYetlTWD3WCSu/xyxoW4GsRryVuJSSiYqaUVZnxD/+i1xqmysW7oGF4oqybLWCjZt2sFv8B8xtr9PQ5nXe05FFrqCPH1zbMn1K7jh5EwWuzZQKBw0Aq8Glw5vw7qdP6JCWLu0zsYdI6e8jP5etlDlHcbSr09RXzYn9PQoxKHzhZpYDhg49iWM0PUJLMXhDauxnaw4OtemK8Y8PwF9veT23xpVJVSVhagixSKKu3OnGAU3ClBTYwVHRwUUYr08MzkY5iWVVyPnBVrT2VGhoObBXGwgnmlld9EpLAYvjAjRVSt19xfYdOoGbFz74uUXhtR/T3QpirBj6Vrk3lYD6kJkUT84wBmh/vdwKr1MihUyZibG9pVlTeml49iyZRdZX2+DfmqiVevWaOPkguDHxmO0FKdx7lKmtT6un9qBb3ccxw1aFrFTnxhMGR3yYIV6ZT7S6TsqLMGO4f3ghWx8sfKQQS3T8HO2Cu6atYtVeQfwwZIkuWmZLMfxwnJsEJu9TIAJ/PcQsFzcWbshOEh+0Z5NFia7KpO0gmPfQsLfv8H8n0neRXnp4iQkJmKImzWqbrTThd28pfmtXJ4NYe+T3U3cor/t7JqbgCN6RTyK/vl3cPzgZhxJv4zz+57BP+YYl6OmF8u6vXLT+9Ykcc4T4V75OJZ3FNMi/4JHbm9FqH0JvhrVEZO2yWnjZsajbOEC7D72GaK7f4bEi9T8rpTV+cGPnkZkvCZi2AjEdcxHYtJpo0Jzds1G9+j5ctjjE/FM4Sqs/2kD4sLSkJR3GsM8zXhcVblYtW6t9ILDOnv0eTIO0YMCoag9mMGKBgJ4dkKB6hpuFJejqrwYlwtMC06jSpo6UKXjg7kr5TI153/e9gXo0Zecdr1bVfZerNj+oxRm5+KDnt4KFGTlkhXbATaaS1PfKcG1m3kUJw+HRBshTUXZpvVd3L5biUPrvoZfwJvwty3H7o8XYL/GTNhR2QN3Mi+g7HYWNi15D7dfnYdILzW2z31Pbo6VSiQdd2YrPtV9wWwxYc48BNqZxyFz2wKsPCl6JsrOKK+QCZg/tgd8nO/gJA1MyTy0EcfDg9BXWPYqU7FjvxDbJFC6dzJD2FHEymKk5lzVWUHlEktJ2Mk+8Xk5j0QeCbfSlA1YsO6k5oQ9DTawQUFROSpLipBKcYS4M4e7PmfZl314FZZt1/QXduyFp4c/YGFH1ajMvYxyTcW8vJyQsvlLZEpST0xyIP86uHlHPLMk0skVXjijewZVmWdwTRUJX/mUdJ4/mAAT+O8hYMbbsokwHIPxeAwkcafPYTBihwVIh/bdB2Em+RbSFt9vEjqsH4Ujb09GsnRW/uC/SwYwmtEbEDMVi2hL+2oUes7JkiyvNg3mPxMp5Z+iW/piKMJWyDFJeFelbdUJu/FLU7B6ajAweyge6xgl3ce4/9mE26ufBRWkE3aRCUn4/sNhsKawxCS5mV7KUJ2GD7TCLkYzQKdqKq636Ydz9G/ptvMYJvJvzNn646/xU5G85V/Yf6EYp79fTZs1Ah6Lw6jBNKhB+1BZuWNI3GQMoZfk7g/fxg/UbNlEaUfvViXeiH8D2Se2Y83eC1INlY/G4VGyUNu0dUFHzchG9R0hcWTXbeBIPNNf/6NHG268V+LFOS+gU+4WvLdSI4SJu+rqEZ2w8xj4IqaLflelp/DhgkRJDCRtPISI6UMQNWsWHi7Jww+rv0UqaQEr/8cxgSyuNaTRHF2oXpJZxzwOXZ98DX95OBd7v1mDVPF7rmsUJj7qAyurNnBz60gBVug76il8l7aJBIYKm7acQugLfXHt6A8k0oTtyQbDHg80vrz6juivkp3uXDcM8LiM/2iMoo+HKZB8uRp3xA8/6uP4tVbY2Ybg1b+OhZfVJSx+ewWu69KT8c8C7kI2WRd8j2XH8uUcvB9D/LShZDc015Xj+I7tOJ6eh1t3WxvPEn/3Lqwd3dEz/EkMDTWjMdXgr7Nrq7NYd1KWeu40OOf6KeMfRqJ2XgOfRZz1j7h8g9pHgh5hYWfuLeN4TOB3SMDgz0fzXl3a2imI0hhh+sf+gZqQNlMByQhTjMOR4lWIcFFiPlkyyp+MwpckEl54ZqtUgV5Dh+Lc7ouSn95B7FqQQHUVWV7vmba8GhabeHE+gqmFtUIaBHGOTp1DSm4FbI7uJb8TbV0wLqannMTtETwzmO70KTrMvQnSTMhNFvfelbZeeP/NYdJI6YrqWuWWUBMUxZDctmnw8pgHlF/Tdee8fPOWdKoyXQgdaXiAJrJ+p7WQ2Tr7YOhzbyKqPA9HkrZj1+lspO1fR9u/0DV8JEYPfRjuDlpT3h2pj5U40gsKfZ7m+aygcO4Af183QCPuPPwD4Odr3Cjm0NEfHmRLEzolbfsSJGxvA9+HB2NoVARZvbSqU19i9Kt/hsii0lpIb/FtKEZWYSWsLwiLkiyY+oVrmpGdA9BbARyqoFMVtyWhqnB1hcLVAc5kPLWiG2Hv1IXq5EcRTLmGOdgqnOGpsEV7Uj82VLS9qzcC/Grl5dwXowK+Q2Ia1TVzE45d74aMPTlyYd5Porf5Ckmqv7gnXtHD0erQZ0I7An5x6Ga9i/6KyK4y97zEUhyFPR0NatUmTGopLbVE65y53MX9Jw2Mksv5clrvaMybFqmxi+mya9ijKsbFi3koLL6JmlbiHhm4eyTuVNW4UVHr2TeIYuQVAlbjLu4U3zVyJGKfDXPGp+L7VdvZuiI0cjhCa4fzMRNgAv91BFpG3FWdRfy45TLM8Svx/ernULzrI/hEx1PYWiSs+Av2vxUBe+8h+OL8PSypqEBFhRr2jo44/WkoIneL3929LPujKpfGn81KIIRy6wpfL7lp1TDrm5XVkMQhWWSEcGvbRvsoVUNFlgNjM1g7CiiiLVnXWf12obYvGQWTU98s1r20IyZMx5O+Cqillxs9F+7+6D9YKcVzUA7F1Od7IO9qkaZhSgRboV1HL/h0I3Vj4KwUXjTdykgUXl6CH0vFiRpkHduCI95KjA4VYrN5ncG7GNVqIRNqOedATH9/NlKPJGPnnsO4obqNSyeSsIw2wz5kssxsi05uQq0Yu8o7NVBXa22MdrCzE6pHuBpIwYaqRj7xQD9DyXq3VbLeAds3yj/YRAUee/Ihi/qriY4aQhp5dG4jksuC0skRhoylE5oPXReOO1UQ+lY48WRKzmzu2gSafTHNLUc6VdOlrdbJeg5tffDUuD/TnHRFqKJHQHt3pNg1FGDbDq6dPOpJbBxs176j1Iwt7HXXxK8kck+89DSqM7+WD+jTxrgEXTh7mAAT+O8moH0jN4mCDcRLu1hKa5iROu8CNL2rEDMgQuqo7zgsBjE0uEKEJ18tkHrqaSWDEHX2ou99yUH8/R3NMIuZzyPEsD++VAp/tBQBw/unL0NYGMi6V88btdsjUXReuqPYdDAHg2JokIU6Fz9rbiHa2Usv2GrJ/taJ4j4CZ/GurjiLt6PeIY/eWXv1oOdDzu1oh2gc+Z9h+pOGPisH+HTvSZthYF1/+fVUJG1IxOlcrZXEEeFj4jC0r7/pTuZCSWg7vtXNrllCxLudRg0hkJpkxVZ5PQX/t3Ad9a4DUvacwKi+IzTliGEBJG8E97r6Dh7CYnZIWC/L8ePZ6wjp707arlASIlIGNnVf+dUk+qpva1lIsUx/3C8HyXq3h6x3JEmuXJTLUISjXy0rpunCTYTW8+xJMQ3OOTkKUJXY980GycZpmJM53IWNVUhmIcbah/REYcp5ek5TsOwD4NV3RHOvYY4N+Kn/5f/+Y6Wur5zJmFIfxcabqK3IOioa7tM0mXgMnIQhFLBvW6YmxBu9uhpah1W4fikD18tboQN9QbxMWINN1ocDmQAT+N0RMP1Ob+gy1SU4uv8AfrqQhYy99GIXvyhvJWPhohq4OHmgd8QgRHTvhfEU/A1t2z55D2uDZ6LtsRU6wTe+b5DUNJezbwP2pObBrkc/hHUowqJnR2ji9MLW14bzNCgN3YdmOUfiPI+azfL24e+LWiEwsDcGPRYBGu9ilnMJHY0EzIBofV84Kg4+iX9F+eY3oLHZYkHCCEnYd+oaRDGECNyG2LiJ8PjuaxyuXYJ9MBIWxWDbDIq3MBqj267E9CGuOLHuI2zJbg3lU59g9fTQ2qnqHtfQSMsli3HomrD9COeCQXGxeDzU15ROkqPQZzUJr+rzydhmn4uu3XogxJcEUzO7zO2LkXi+FPcUSkSG94JzTZ5eBLgopOfdQK/UW7rCvx8CqHlXvPQzt/8Tm9WPo+p0EjQNoAgb8YiRgCWtJ7c30uCDzV6VaHv1PK7ftYcychSN0DUUB+ZxEBpVazs0VcnQUU9gF1nvSN5JLuCJgeYNpDCVWQNhwrKldcdWL0GWbQmu67s16kx35nDX5iNkdVWbCLw6kloUxIAKVQqW/M0Gs/5fLKSZX7QR69tTn8/4efMgRk9LWr5WPCua8NCWpscxz7lj8BPeSNM0bbe+WyaNONe2dCvCHzWyKl4//jUWbtIKv/Y0YOZNBBrfXvOK5VhMgAn85gmY+Ro3uM6qy0gYOhrJBkEoXo+EmeulkJiVKdgaEIwFB5biROQ0pGWsxbiBa3WxA55fig/GKKXjonOf4YUZybpzsieaXoBrEONtedVqZcSHjRIQltdL0jZnZiLtY3CyfCv0q78J26qIU9d5OgkTnAs+LD5JycIw/9CPeC1ulC7igqTztOoE9UEj5znsTSQmHETc/EO4TMLuMoX5PTMFGev/KZ13lfICDQJYg61VL9K0Kt9i6wc0HQpZTWTXD3+e00l70PD+TgFSr9nSjwd79Bs7DoNDfBoUdSIzSfyIt/qNDBz5N22KcnSfPYIEUg3y0s8jPTsXlfSmNjLekDmotYMruhotVSVUlOwcrI1iS4FOXp6oOEY97m6eQ9Kmc9qoNB9NN4yNi5DqKYu71nROn5c+IlmV2oqeYQpMnD0JqxatRNqt2/iR+hVqXdiYqYgNNOzc5oCoSWNxcfE6XKmuprjaplJb+PR/WptM2tfPwSia1ETatiErp3MoBnpsQhJdKuCNwQZN4OV5l5BKI7SLqFnfqhaiGrrmjt7dENRdvnpTAtLwr4IVTa0yNToVy5JIhNGPzusCnk1nBDnk4jz96KzQWCrN4S7mcxdkRZVc2reFV/+JeLHqC6zYQ2Kp4iT+sbyj2f3vrEi8tTFbwFGBDTifIc9jzPWF2JRSgrzDm6hTi+xslU/gL6ONrX8ObUVXA624oxHHWeX0g824q0IDRfEpJsAEfkcEWt0j12LXU1WCzAsZyMyj/laOtG5sdz8oPV30xamrUJh/BRlZV1Ba0QqdqC+Uf4A3zRCvj8K+3wIBNUqoD11RUSls6D67urnBUdvmblD9ipISlN6qQltnF7iYiqCJq64oQSH1qatQ21D/JFe4uPxC7fPUxPYhTXGitUAZXIrOaxs2wcKlqmpQWV5OwuM2rexA8821cYRzk9clq0F5aSnKyipg1cYJTs7OEFPXmXbauLdpDjgnKlNhLFZNJ2paaNFxzP3HJql/pQuN5jVcRSF9w1yjKVXqFqCZosUCi1NNZTn9/SA1J1jq5hSsnXNzcq+dd8sfl1/PQ/aVXNyssYdXZx/4eBkKeH351w9/gYXbZYE3cub76O9eS0Hro7KPCTCB3zGBlhV3v2NwfGlMgAnoCdSUZuMsTf9xo7QQKfuPokA6pcTU91+AD+sLPagW9KmoD+cK6sOZK8po/xjmvDnUqHm+BYvmrJkAE/iVEWAb2a/shnB1mMBvkcCdguNYv5ma6LXOpgviXvkzCzstjwewv/rTf3DNsS1sXPrglRdY2D0A5FwEE/jVEmDL3a/21nDFmMBviYDc7FlWoYItjX6vv3n0t3RNXFcmwASYwG+TgOi5bZFbvnw5xCbcg9pbVEGO3CCBB3XPWqqcBi+OT/6CBKzgQBMde3h0RId6+739gtXjopkAE2AC/0UE2HL3X3Sz+VKZABNgAkyACTCB3z8Biy13v38kfIVMgAkwASbABJgAE/jtEmjZARU091QOzZh+MauUlpBSwq+HEm4mpsgoyc/E5bxslKqdaYh/Nyi9DaZL+Q2xLc9LR2p2EexcfRDs76WbaqKm/BJ2bj+MkntOiBgxHP7O9Q8fLLp0CgcPnEBOyW2aR80FvkEPYUA/WvC+/iS/IUJcVSbABJgAE2ACTKClCTRZ3FVk7sKLI6LxrRh3H7UU5VunSqsRaCtccmotzW07Doe0AdJ+BLZe/BYxSu28ZVXY99FkRMWvM4o1KCEROz+MNcrPKEIDB6kbPsTqdFoQ0isGY223IjH7Llp3H2vhXGQNFNDAqavH12DLMTGTah8o58fqZuUvzziIw2fFegJArnMQZo/wlfy1P9J3LMbKQ9LMr5pT15CflYkuoSTuLJj3q3a+fMwEmAATYAJMgAn89xBogrgrwa7FryF6xqr6KVUcxRitsOvxKja8H4CP416lBZN2YFT3WTR7/D8RQBa8nG0JOmE3YNaXeN09GU+/tRoH58dhnDetdDE1uP4yTJ4pR+rJcmlpMxdaRP7nJBq5R/E8PDuYjN3cgdY2NMd9a5oT2rqNzmonynAOGIaRg91x81479Ik0LeyguoStJOykpT2V0XjjhUg4aJYwohWL2DEBJsAEmAATYAJMwCwClve5q7igE3ZdBgUA3fylteUNS0vb8BmSNQGJuz/F07Gv4F9bEzQhy5F4OJ/8hfj27YWasASs+ttkDI3qrzmmVUinrdOtlakLbMyjuoKzFEesKtrPrxwptBdLTYYGN/86oZRtHWclLRllAqmDO/o/OQzDhvWHez0WuJrCXBRTjmK5kEeGREhWP7GMkViHkltk66DmACbABJgAE2ACTKAeApZb7uyVSDlHssmqA2ySp6Hn+1m0Jqdx7tVVNymAhB+eRX/NGrEd/UkEalziv9Mw5xEHJJESEyuXhi6KhZKWQX8tbJo2Cu3n41DaO3hWmPgacXmHN2DdgTTcpKWttMvFb/p8ky7Vli+3wP3l0fCyFUGlOLxlHXYey9Et7N3GKxwTJ4+GjxBeqjxsWLoO2bSakWePzrj440+SQBQpO4aNxJTY/vpZ31XXcWD7Fuw9lQ3VXYNV3MQileRU2QewdM1BWkezCq1atYajsxcen/gcQl2lisiRRDyy0BXk6ZtjS65fwQ0nZ1jZtoGCp5XQcWIPE2ACTIAJMAEm0DgBy8WdtRuCg+QF4c8mCxFXVaeUauryRqtt05aOG9QFzZNKKUhP18U7e+QcctNtkawJ6efvioOfTMRCSeqJJtTL0pmiSlJYUiOrJmI9OzvH9vByd0Jl+i1Z3Nm3gw0JTEno2bmhp7Ij7CTzVyX2LV6APRod5erdBSU5V3A77xiWLbTBbFosXqG+hfxrN0Cr4aLoR1m12jtYo6pSjYKT27GVFoofG0LrOtbkYdXcJSRJZdfWtSNalxWgXHS50zp7R3Tq1B63snJQTpUpKbqMnOI7xuKO1i/9gNYvlZBp0v287Qv8rPGHTZhNC8ErtDnyngkwASbABJgAE2ACDRIw0YbYYHyzTnYbGE3xcmn7Bk9PnY9/fTkbPqPm69O2s4W1jf7Qu/UPiIxPpoCbGLvgRf0JM32uIUMwdtLzCKT4bWlTDn+WLIGQBmSE/HEqxo7sD1cSd5WX9uuEnXf0q5g17WW8MUZYGMmVH8LpPJJYteRu+NhZmDt7AtpTFNEf7vKlAhEbKZtX6YSdiPP2rNcwbiDFakVmuztSFNi6h+KZydMQ//xjcoCpT1sl3oh/A+OieujOKh+Nw+TJkzHlL7MwvAcLOx0Y9jABJsAEmAATYAKNEqglZRqNb1YEl9CpOL/1JkaNikc6CbtnvpSTDQ8DdmaT/6YK6mp90+TB2X8GSBPB/10siPbAunizitFHqiHhlncGJzUhXVudx14I3WoNP9dWqKmpgZWVFa5dzNSlyUn6DLO/J7l2964urKCMVBkZJYU2E0LOJmQsRoe4Urup6A2nCZN8lbiSXi4HuDyGoSIOuRptm7B0pP+4U98JKYoVFM4d4O9LBe+9IIV4+AfAz7eeznn6bNnHBJgAE2ACTIAJMIE6BFpE3IlSAmLewoV701FRUoEqtT0cXYqRYOODH+mcx5Be1FypwqPk/4G2tRpVtmbzm1CdTqAQ2dlKAxS0R/Xv0zfPxcqT+obNvRtFrsKpsPHTd7GRxsxOmDMP1tVCtsnO068n2pP1UJJ2NVZw9lQipIteUAlx59jOuL+f6FUn6TdVLlJJ2wn56BzYXdcHr7SImqJbUbusEKoWOsPW3Go1qVV2TIAJMAEmwASYABNoAoH7Enc2Uh852aplOiMh6mijiuXs+pD61MnuzcHBsPa8jf50qJVh45eexLPUlrr2I22slzA4UDsfniZhPTv/mJcRfnYhjpNCsg6Igk/qXqnXnmOfGMT17wJHRyd0IN1W2a0bcEiub5eIpzE6UC/mdFlrNKIk5OqxxAn1JmomcipOvQgVzVtXmbIFiWmaxAZNzrp8NR4b6yYov9qZ8DETYAJMgAkwASbABOohYFqT1RNZCqZVJ47uP4CfLmQhY+82QIx5uJWMhYtq4OLkgd4RgxARoMDRbd/hwrUK+ESEwyFzK8LHzJdzHbwIkwbJAzL+vOYlzB+3XAq3uVuEQ1++DM0hBi+aJM2FJydq5NNKjaukq4SdrWfvDkhPlVtM+w4Ig688RFbKQNGjH43hPSn1lTu2ej6qh41CV6trOJx8FvdsnTH01WkINEXE0KwmcrLtjCBvEqw55C/ejyWfp6Dwyg2pjMY+zuzeCIc+PeEbGAwfhTTKo7EkfJ4JMAEmwASYABNgAmYTMCVlGk5cdRkJQ0frRrpKkYvXI2Hmeskbs5ImHw5ogx/fjsOMs7WyGrsIF/9vuujWJrmAZxchKTMf0e98h5WvPImVmvDAmWuwaXqE5qjxneraBZoTT/Ths0OgXTbJN2FXc0dQJ32/PikXKy9MjJ+EVctWIq1MjVO7NuKUNns7P3QQRrUaa6lVVcguRxolKzlraynHMjqwsRFhVhgwdgLOLViNK3SkFXY+Shdk59Do4VoWP2u7NlI24qMiOwW7aQtTKOFjNApWb+5zsGbRpwPGHibABJgAE2ACTMAiAq3ukbMohZmR1VViXdnLyMq6BrW1I5QBPWnNWK2sM86kJCcTqWkXaNoUR/j36IkApel4xqnu76iyvBTFZWVksXNEB2dnONg2RVCpUFpUits0OMSpg8jj/urEqZkAE2ACTIAJMAEmcL8EWkzc3W/FOD0TYAJMgAkwASbABJiA5QRaZJ47y6vBKZgAE2ACTIAJMAEmwASagwCLu+agyHkwASbABJgAE2ACTOBXQsBicbd8+XKITbgHtf+VsOJqMAEmwASYABNgAkzgV0+A+9z96m8RV5AJMAEmwASYABNgAuYTsNhyZ37WHJMJMAEmwASYABNgAkzgQROwfJ47S2pIEx7nXMrAxaxS2Lsr4ddDCTfjFb0syY3jNjOB/KMb8OXmM7DpNhBTpg6DSzPn32B2Vfk4mnwMeXdc8FDkwP/f3rnARVWtbfwxLgEyCgoooCCgiBdIMQVNzbRUssBjUgfNo5alnkzx68KHpd1Mj3Y6iV8ejTK1TDPIgjLMvHCU4zVJwRRQFBAUBQGZAXEY9HvX3jPDDKAyCIj6Ln979tprv3uttf+zcT/zrhu87Jv2UbxxXcqRsu0XpOar4dxnBIb7dbixaT3PFJ5Oxp7dvyOn+AoesLGHZ68+eGSABy4eP47svELQane0dp0NOnXxRg9vV5o1kQMTYAJMgAkwgcYj0GDPnSpzK8J8WqGVLW0hq0CrqhqF4uQNGGLRDu7dAzBi1Cg80qcrnKyfQnxmTUsgNfYDtGpF+dAWsko/rbBRfnzQ2AQqsC0yFAuWfojImUE4VvtraewCjfJTHY/FwKBxGD/2MXyfTgv13qlQnoXvdx3GsROp+G3jHtxuTTK2LMfHn8fgYPoZ5F/Mx7msE0ja8j1y1AXYuulH7ExKwn/+Q9uubfjmm0Mov437VuYdx+7t25CUnHFb+dxGFUy+tCJtrf5vfW5spvZ6FdaGtEIP31Z4bLn895+6dhLZdaYtBMm6Z7MiGSH0f4QvbcuTi6VrU1cJO0/aJiGV5g+vK6hSV9F5+f+XVam6zOqy5DQmwASYwL1BoAHukmJsXT4XQXPW3ZiAaj/G9ZuIJGHRfRZiF/rgo9BZOIAtCOn6Gk5c+UxaWqzi3H4snv083v9e95/8jbPkM41NwAohK3dg7Z4zsOw8AP3rt4xv41XConrGZ6vqaOPlX9+cbLpg4rgROFlwDc69BkJR3+vqslOfRlzSebSicxZeQXh92lDYqNWoomMzS0v4LVxI8Sqc/OmfWHdIKBGL2/LanT/0IxIOCDlqiXY+76GupZLpZIsKmspqBbYsdCmmV9L/BfS/UEUpcK36lJyAmuv+AWQGQzM5RayBWIqy2ua17l1dWWP5mFoWnMAEmAATuPsJmC7uVOl6Ydd5iA/O5l6T/381YJEWuwKJ2uOYbZ/gGTdz9I/Lg3uIWF82GjF738H84S44vn4gCTvZcGQv4NRVyorWiOXQPATsfYZjsk/zlFWzFHOLltI+bwPv/o/Du2YFG3BcVZCLIu11A4YHykKRRJ2+2dXMjOJmsKxeaa4BpVRfYm4hMhLOd1uY/odcnc+di0Xjw/Wz8PUUj0apwp38jdAoN8CZMAEmwAQaiYDp7wQrL6QcSyFXRHtYJM5Ej4VZwCXj2lSKn+EQqmECBpGwE8HJu/r1GbM9TRJ3Paeewp9PX8WDDi7Y86w9luRKpvzRpARUiJ33EpbEH0ABCWmbtu4IDJ6L5fODpfVzdUVXZMbjhembUW7ZCUF90jBjsVaFIxArd2/CjCFuWtMCxC99DSERX+suBQJeQcI3/8BoL0N3oAapW6Px/ntR2JmajaIyUvJ1hMyda/HatKmIO6M92XU8Yjb9G+P967skXTlOp2RSM+WDcPfzvrEnTp2NjSu/QXphOfnSWsHCug26DXsWYYPc66jVrZPU5KG7mHdeb1h84SwutbUjj501FAqbaoGnt7h55ELKTqyP+Q2FBt6oB9t6IHjqFPg7AOXqclxSiV9CYvXAq7h08Twu2VCUltNTKBSwNFPj0MbPsTX9Imk/V4wOm4L+rpbI3huLb379Exqztnj8xb9jEKU1bzAW9eunLsXc8Subtwo3KU2dtxsffpoAQdaSvK8Rwvt6E3s+xQSYABNoiQRMF3fmjvDtJb9oUxNrN5KIm6wU/zNKvfAyaL1YwIVKuZiRIRKlkLrvGIoxHPaOXugpZaXCb3SGfIAcmpyALXoHPopB567i0J4fsC/jDE7sfA4fzzcuWFN+Dht3yE3vcQninAsCXM/hQN5+zBz6KgZciYO/VTH1lXLC1Hj52tDwCFxetgTbDqxAUNcViDl1BeO95Jf5nqXPYGiE1rDfGIQ6nUNMwh9GheZsnYeuQcK7S+HxyXiuYB02HY1FaL80JOT9gdHiQbpVUOdi3cYN0ssZG63Qd1Qogob0hELvPtNmYGaFDi4dcVGdj0tFSlQoi3DmYt2C81ZFQp2BD99ZI5epNf4z/gv8qY33mzQP43vWv8E3e+cXWPWbtquCTQf09LTDuYzTqFJfRCG1PWbsW4I1B6Q/Mm0JZYj/bLm+mn5UXhiV5//EAPycshnqq2ew+dPVaPOiF9b+dFiys/R5Eg83u7ATRRs3qgLr8d6XryBIX/s7GylIP6L/HtWZR5CvHgrP5ta/dxYBl84EmMA9QKAeb0vT79JjsPivWrzI1+OZGT2xcKASz03TvrRFdm0sqbcRhztFwCd4BqJoS1sbgh7zsyTP682/j3CkKD+BR8ZyKPp9LlebRHtFWpxe2D2/MgVfz/AF5o3EY04jkEhWoe9uxpWvJ4AK0gu7oZEJ+HXRaJhTWkzCVDkv8alJw4c6YRe8Esq4GbCtmIEL1gNxjP6tjD+B0SL/WwVLb7wVMQOJP36HXelF+OPXr2kzh89joQgZ5gc73YvarAOGh75APzGqsG3R2/gPddtqoLQTLh68HvE6sn//Cd/sSJdq6PVoKB71UsCitT2cOtRf2KH8OL7TCbt2gzHvjTG1vI9VnV5H+KBL+POX9fgtvYzKs8CjoZPgZVMFM1t7ODrJ5Zk59Mfrk/Kw6OsDZJODtatzZHqW/fDq5P7UU69+oarkOOK3JOH0ucvUCmw8Buua5hpsHd0QMOYv8O9Q3xzlcqc/BXz2M/1PMWchAoZQY0A9qtOGbIx9f/W4yAQT18ETEGp+EGcuAR69BrCwM4EdmzIBJtByCDSJuLP3n4ETcaUICYlAxup5eG61fMNP9gN+yaY4dazjbs13/iGQms+v1/Sk1K5XzKnF8KUWVpU0COIYGRxDSq4KFvt3ULwtbZ0xMbiHfKHjADw3DEgUgx5zSyG6uucm/kCf1JaI3lj4xmjp5awy6FhPJ4Dic9D7duNnwtX5PUCZL3WgF6fPlAoRQ82RGT/igzVCrNQOOg+ZpZ07Rk55AyOUediX8BO2/pGNtF0bafsOXQKextiRD6ODjU5KXJWeRXH0YO0s65liBoVde3h7OgJacefs7YNunqY36JXnntH32wsYM7SWsBMVMrNUoAMJuDJHqnG6IKyAZ+9u6FaHtlL0HIuXHjuPz3dphR3aYdLr46Vvo543h6rLhcjJLkBJeQVaPdDK6LLr165DXXUOqgrRflxHBYysjQ/6zIwGfn6ZErdgE91GlZ3x+VpHGnUdAypqWd1egqUD/Ic+Cf/by4WvZgJMgAncUQJNIu7EHfkEv4n067OhKlahQmMFW/siRFq44yCdcx7eu3nnVLujiO/mwv2o8l3g6VrbV1JaXgm5b6Xw+TmgtbXuUaqEmrwexm4w4W8ppC1RL+qvFBTQcXXQlBbRWTkETpqNUZ4KaKT+ZhqaI9Ebg4Z5SSdtvEZixovdkXee5ovT2gufTxsnV7h7GHvIzBSuNN3K0yg48ykOlgjjKmQd+BH73LwwVnRca+QgVVebZ6WmunYNLUZjSh430VaqUpVBFYpw/GQheppw/5adHsZfn3dFYQkJbBoUYhiq6DYt2zigo7PpQlbdMRQxL7+MUNJ4Kb/Lufq8aJi7cVx15oj+GTE+w0dMgAkwASZgSED3RjZMq3fcAuKlXSTZ152REHW0kUXO1kVYps35jWG+2phuZy55c+QGn5s3EOqu4H3jEqj7+xNevVJqMq27LI8BI+iEaH5PxOY9ORgSTIMsNLn4M1Vr38ZKan6vlPwtHSlxAOysaadKxdsjFmiN5J25a3cEU1Tktr99EPa9O9rovP7AzAbuXXvQpk+pM6K8cBwJsTH4I1fnmbRFwLhQjOzvXXcHeeGQsqibQp0FNFJizRJtnJ0l/5ea8j/83xQE+w29oT9MY+j+rpmRtn4XDq3DxsPy36gl2ajpuzwc839wcX0Lg+rZjFqe+QuWrTl80zvW9fO7qVGtk9cx9q049I4OIV/wTYLu3uTOvJKhg414kIxDfQZgW1rUvs44FzUu0MTrF5St0J4eMld9O76xFR8xASbABFoyAd1/m/WvI606sX/XbhxNz8LJHfQqFq1CZYlYFlUF+7bOeChwCAJ9FNgf/zPS81VwDwyATWYcvVi1fe6GRWHqEGq+olCcth+79x/F2ctK/JdajQrJu6LetQ5RZt3Q2fshDHksEI6m11DKmz/qQ4DEeR6Bz9uJf0a1Qs+epjG39x+LSMyB+GaXhYTCPeYtKH94nSa7kcOSyDGSsO/Yhea5kWRbPMaHTobzz19hr9ZGv7PyRWRUMPW/omdqWRDGtl6D2cMd8PvGpfgx+wF4PfUvfD3bX29+w0hVIbZ8uhxJ+TrlY48hoePxuL/nDUWSyKuSPFCVJxIRb5WLLh7d4efZ4YZF3P4J+gFzjf5w1Cex+Yd4tHN0QffefeFuR14xRW885ROHzWkk73IS8MG/sjDsoQ44n3ECZRZt4Bv0VxrhKnvJnDw7AQeEcCtCwvc7UNShFCfOq2HvEYixNOq36sJe/Htzmlxd58cQMYFGpH9MAyzo30/LvoLre9Pgbnnru7Hx/gvee28M1Oq6vZFiDj9L2hoSzN2CEfX+MIxYkChfLlQtBY9HguhTSP14TJi7Chtme2P9q3PEKQovw7+rzptMzzDyaYvHO6/MghtpNw3peRef/hj97HPwd9HZieuA1e/MQRoZacjIyskHQ0c+i+BAF/kkfV449BWWbc7UHlMT9vw37or5A/U3wBEmwASYABEwXTpVnEHkyLHkqzEIRZsQGb5JSghek4I4H2scfDsUc3QeHJ1pWBROfTkbsrSj/0j3r8DYqet1Z6V94Y8fI/xHER2GfcpdcBRuPw5NREC8GE9L2/zwGNoH47AyzoC5eDEKm9rBpS29RalxfVEReXSC+2Fx0kHMDQ3RGy5JOIE3A+Vv2mX0G4iJ3IPQxUk4Q8JOzHLS7bnpOLnpM8neQcoLCJz9DeIqXqJpVb5F3Ic0HcqHuuwG4m/zO+oObr6/ehHH8y3JE2yFgWETMczP/aaiTmQmTRd3jSKXTmLfdtoUSnSdN4Y8fFXII1GVkZ2LctI1Rg2S1B75gI0Dunj3hLerrjm42utsY25kXaPOonefcIdewNGDF+Rznf1kcUe17T/5dSB2LTYfPgdNwQls335Ce/0FeBiM+rDzewpBf2QiIa0M+SnbEae1cnMOlPL+7t8/aUd+euGlGSNhQ/rr1dBsfBwjvHCZWPXVXrw3bdAt+Yg7t6QpXRqo37S1kneG8xtaSuCB4bMWI3jBQKnLhq4ytr5TsGPJboyI2Ij0VTPRb5UumyGIOfGxNPGxLkW3/yF6hS4q7W2HBkvizpxEsS78/kM0tC3AUtJhu6FG4s6mtWiu14k7asLOUtKPHt33q8uF90yACTCBlk2g1XUKTVFFTYVYV/YMsrLyoTG3hZdPD3i56WRdU5TIed45AhoUUx+6QnK9Wtg6wMHREbbGDhOpaqriYpSUVaC1nT3s6zLQ3oBGVYwC6lOn0ljAoaMD7O3vkMKnKU4W0RQnypuAtew3Ce+N73kTi9s4RXPZlZRcxmXymFm3bQs7MX9dHdmpy5VQqlS0Zq01bMnGxvJmwrKODFpwUgUNtDl98hRyS6rg4O4Fby832Jr+k9SkO7yw9wss+0kWeE+HL6Tm63uHp0kg2JgJMIG7lkCTibu7lghXnAkwgfuWgPpCCj5fthG5gkC7xzD/DfJ43rc0+MaZABO4Wwk08W/guxUL15sJMIH7kcD5o/9Fvm1rWNj3xSvTWNjdj88A3zMTuBcIsOfuXvgW+R6YABNgAkyACTABJqAlIM8+YgKO6OhoiE2E5tqbUD02vQWB5vrOmqqcW9wen27hBMRz0VTPxu3m28LRcfWYABNgAvUmwJ67eqNiQybABJgAE2ACTIAJtHwCJnvuWv4tcQ2ZABNgAkyACTABJnD/EmjaARU04XEOzfZ+KquElpDyQrfuXnCsNUWGmEbjHM5k5aGkwgwd3T3gSVOm1DK7f7+jO3LnmuJMJO07hnKbzhg42B/2N31SVNizdiW2Z5Sje9BUTBjidkfqfOcLvXMcCrMzcPDA77hsZodegx+HXz1Xn2gKZlXK0/jlp70ovt4WgWOehLeYnLnZghrZx48hr7gKHbv2gmeHRhzrShNk7/5lF05duAIXv0AE9vEGL2DRbF8sF8QEmIAJBG76yr5ZPqrMrXhpTBC+zSWrESuhjJshrUagu6Y4eQPNbTsRSboEaT8Gcae+RbCXPG9ZztalcA+KMLKQD8KwI+9LDK8xu3wdhpzUUAKaAuz5dSdyVAr0Gz4SPjWWAqk48z0eGyN/N/uU1xF4s6nmVMfwytQ3Ic1ZvdgaQdffvD/XDr4DHKpKMrBp1RqkXq5+ENr0HQa/OmfEq7Zpypjy5B7sTU2Tisi164V5YzybsjjjvMtP4cuvY6TJmy37tW7cOQirSnFkbzLOU4knM0/gPz9YoN+4FzG+v7txHfiICTABJnCHCTRA3BVj6/K5CJqz7sZVV+3HOJ2w6z4LsQt98FHoLBzAFoR0fQ0nrnwGH3LNlednYsDIIdB0DMKHrzyOykNfI3jW/1G+GxG+fjZS3hQz7XNoCgKqlI0Y+pS8nNOSfUUk7uyNi5Fm9femNJdbywTb3lib8DUO5Vah2+Dg+1PYCXrNzUF9GtFL1iBH+811fTQMzz7hB0VzOsq0ZRvu7HxG4+lhHVB6vQ36Dm1GYSdVwlz6kUkrGdJkxw34783wRmrGLT0xe/FilGQfwtdfbMY5Wtz38OZVKEM4JvfvUNOaj5kAE2ACd4yA6f/7qdL1wq7zEB+czaV1m0qN658Wu0K/PFnMtk/wjJs5+sflwT1ErEIajZi972D+cBf4TPkMB6YYXDugAyJJ3AmrVPrlr0KgkTfQwJKjt0nA3KJ6rQMry+plsxqWrS38Rz+Peqz82rDs75qrmpdD8vff6oWd37hwhLUUgWHTAYNGjb4z39qD8n9pYtkd3erCjV0RO/f+eHV+e3zxzufSQmVpm79CRq834N2ILcCNXWfOjwkwgfuLgOnizsoLKcdSaLnJ9rBInIkeC7NoTU5jaJUVQu350DYBg0jYieDkLbxAcojZniaJO92xbl+RliQJO3E87JF+LOx0YBp1r4FKVYGzOaJxSQ6q82dxPldBy1c9CDt7e1o6TPdYiJ6PVvjPolD0WxyrtQ7Eyt2bMEP0q6tIwwcvvILv92einPx7bd19EDx3KeYHi+/eOKgyd+Ld6dPw8Q6xsqwudMf7cVvI3kuXUM89eY9XvYWZM1ciS3+FB16M+gKfzh6Ooj2rMHXhLlTZ9cZYr6N4dfH3WqvR+CblK0zwpWXwRN1DI/BnuTXGr/gC432o3bkiE0tfmI7/XHgAj77xBd4cXc++g/XioEL8By/h34eK0PGRcWi38yN8sk1e4qrr6Ahs+moh/A2axnP2bED4lIn44bT+BvHQE7Pwry8+wnA3K1Rd2I2YFO3CaG5BeLYOYafO24uVXyWj8oG26OFcgKQTBdrMbDA47GWM8ZO9Teq83WR3hOzsya6Y7KqfDbcnZmDm8Po1O6qzKZ9v9qCwvAKtWj0AWztXPD55Cvwdqn9IQJ2H2JUbkX2FfMLdO+HUwaP07MjBqd/TmD5+kH5FCHVhCr75IgYZl8U6vHJw8H4Cz08cDsMuheV5KYiPiUfqxXJcM1hN0fAni7rwOH7YEIMj5yt0WcHjsTBMGVndgF2el4xvv9qMk6W0kLA+WMDv6ekIG+SqT5Ei5MWb8NJgfPB5Eh0WIfaXFMwb72dkI7h++GmC3ETsFYSIaUP192ZkyAdMgAkwgUYmYPpoWXNH+Pbyha+PC/0yFiKu+j9LXd0q1SKmoi0Dl7T/L1/MyNCdRip11C/WH2kjxfvxUo+J2oNwrJziW9OCjxuDgOp3KGj90Z5Pva/P7a2nesKlc2d0dnGC4qPf9ekAiXhsxf9Iws4FAdL7bT9mDn0LqeJrN7eBl19f9PT1gsWZk8hK/Ak7s3SvaoNsNJmY33WELOzcH8ebH/wDb74chJHP+qKoqA57g0trRwuwKqQdgrTC7vEpb2Je+AT0CPBG+qEMkGZA/h8J2LbtO+z4boFW2LlBljFbMdFvGvaLh09Tjp0/x+Pwzk04V6718Wgu478bd+Dgzt+QkFFYu+gbpdSTw7nfv8WvP23Duv+dIQu7rv2lHE9tXYJ+09ZLfzEiIW3DXLgP1Qq7QWF46503EdTLB/YlR5GjFTq5R4+QZSvaLDEubCjqaonVXC1GfmkeLpUc1wq7B2At/cWXI2kjeZukv1NCcVVJdue1dkLYWUgDmoRpcelV+qxnsLJFx47tqAwNKjVqFBeeQU5Rjes1ZTiXfwmFly8hRSvsrGzkHxMXD/+EuBTRoEqhJBn//HijVti1RrduzlJyYcZvWPZhLHTfTvnpbfjg0404eqGMhJ05nJzsJDujD2UKoj7+WivsbODu0kY6fWbXRqzamS2bVuVhw6cxsrAza4PuD/mju5sd2lJ+Zaoa96DN3MbzCQRp9b/y8EHkGWpCsilIPyIJO2GuzjyCfC1v7eW8YwJMgAk0GQGdi6ZRC/AYHET5xdO2Hs/M6ImFA5V4btri6jLaWNLrwyCokjG93UCyFuFpGkzxkdQnz8CCo41FwLYPLuadxcldn+OR52WBN2f1Dkzuq4DG3A6unTrXUVI4UpSfwCNjORT9RJ/IXJQIFWXvhgn/+0/yz2qw9jELzM+t5cSV86oogJAiD9Lm9Zfp+N+3x1O/vAj5nImfOfGLMFM8WhTCY07hk/Gy1+9DOUn6zLWUX97SQe9InDi0CO33LoXTCFFmPA6mF9NIR4MLdNGG/jWY14+D8IPqQu/3E3Bo/mgc+sAPQ1cUAWcq5GZE6q8aMXGZbBa8EkU0UEnqDfnuEt2ltFcjT+959QRpkHoEL7w0fxo65v6ID9b8IduLH14GTjU5UdhNxYkP3pYGQyk11V6zWxVi2cEfz73gj6rsbXh71a66zWswDgh7DWN7FeGjt9dIP/jOnL4I+ClwKC4OWr8kgmZFYqirGfJ2k2c2gbyd6sPYcmgYJvtfxYbPdeW4Ub1nwvPB01j+9ue4QKVrJTuSN39PvjURLBEaMR/+dlXY9tHb2EUi//x+GhFOnkmbq5dBJUvBsssjeOavQ6HQHt94Z4lObu2AnBIyKcZl0oCuBk2zroMnINT8IM5Qy4ZHrwHwrMX6xjnzGSbABJjA7RCo8V/t7WRVfa29/wyciCtFSEgEMlbPw3Or5XNP9gN+ET+US9X6/3ihSsV0RT/qiSfCBOy+uA5DDJqnpGT+aEQCVnB06QSFn+wJERn79B+Avr7ULHmDEHNqMcRpldRP7xRZncIfZ4oxhJpw5VAh+W/Fe629NsVoRwMN5kb2QuLiP3F8WSjakXZ5/MX3ETnnRQz3dTEyvdVB4TnRTtmRtgGY9NStm3O/+fF96YdChaOB4Guyl+wtOOhv7n38SsJOiD07Rw/ygAoPnPCXEeOMI9LPInEcFfncDQan0PRBQomIy+yd6yFCQALpb/CkL6jcXJQiXEhFyCooh7e7gRqhVNnODI7h4ehVVglbRydKNS1crdLJqrqvE34wUXULvzCM9XOg6sjSS0qTLrlKP0CojiLBdjAeJmEngmvgULQjcSccr3l5Rahyy5f6vIlzPuNCpfuDWgOR/3WRKAUlzl8U9yuCGrFL50E00l/TGShzQLOmwMamC4b5WOCntErysiVgUWQC2nT2w6jRT8Dfk+p4g+Do0Q1IOkBni3Amvxw9BWRdsHSA/9AnuS+qjgfvmQATaDYCUiNNU5TmE/wm0q9fgbKoAAUXlbhSmQ3vw4ADtaf4Du8tv7Q0OfhgoJ9W2L2Mw0XfsLBrii+jjjw1Bu9fdaXBgZGtHx0Fw9PV0OdkZFDPA1sEL6K5x1J24K3nB0nXbF+9ACP8XNF7bqy+ObI+mQlpog83dCqVkokQgMHwcZV/vxjer/76mhFqShRXimAgBeWExvoUOmGYo0H+osTaXRtEcRWVN7pBc1jrtLiqVN9nTVxTOwh/aTt0dKytaMuvkqrRB2M7RYcO6OLZCQ6K2tfpL7mNiKTb2hg/V0Jv6Z9Eoy9aV5C55P0V14pw9bLOt0f/r7TXiipNhf55krMwbLB+EJ49esGnRw/07NmTuhMMwKhxI2Avmdhg0OT38dpLoejpLOdVejYFMZ9/jHe+2H1DxkW5OVQT8d+oAh6OBsJOVJADE2ACTOAOEbgtcWchvaLk/6DrdgFawdbeAQ6Otri4fRVEYxNpOzw/zFe63bTv3sKCY20p7ouEvM/gr3MESWf5oykJWHXsUp29hXV13CgmRAeJjxtpDCNbOhBP001G3rr4DsfCr/+L61fysCZMvvjPZStwTHTPrGewaCNEWz5t8dhy8Nwtr5Jf8CrEfjJTazsMfT3kB00IOPnpFVZkQ82WiRQTz+hthVtwuFneth7e9Ncgh4j1/7mB7LNEF6925J4imaPOoD6DN8vxGp0kyXTL77C+djcrq/Y5C3MhGmsHScjplVzN8+ZQiMuEkfI4Tmk1nPJUijTHnKipfZvW9FmdQWGJgKDGoZifJL+kzjFHblEodEIYnRA0aSImTZokbxP+gmH9vY0GOTh4+mPS7PlY/N5reEw8aiLXzCTU1ZVUnLt0/hJ9itLs0brWrapx4fSfSDl6HHklOu+huIoDE2ACTKBpCdStyW5WJq06sX/XbhxNz8LJHfGQerCXJWJZVBXs2zrjocAhCPRRYH/8z0jPV8E9MAA2mXEIGLdYznVYFKYOodGK9DLdv2m9tqRr+GFpOLZS/x7pHWTlgv5DR+O5YH/ty/dmFeJzDSFg3s6J/Fpyz8g58xei68sP4ci+02jt+hBenDG6IVkig0Raxq/rsEIRCD+/ARji6yblo0pdhcBnYqHUOODNRc+jr7sFzuqdVW1gacJT6DNuFl4mX2805bxghCuyF63EYw6XsftAAY3IHoqIN8VdiSAUwTGs/78olO2MwoqtUiKeX7OcmpMpri3/GEXnhL+KP1uvRbTWRrZs+OeNOEiDyG/1jrcfhKWRvRG0mGoWHYreRfPw3thuSNv9Gy7ZOGP0rHelScA79uhJzYFJVEklfqaRmn41Rmo2vPaNe+WRbd/Dpm8PePb0hfuNJuCrJTwtERjyBBJW/UaVKcLGT79EyaNO+O9PovlTBDeMGuxK/eQukb/sgPRNp8V8jv/bToM1RBurNjwoKXtLPPykLq9MfPr+lxjzdB9U5RzGriMlNCaoJ+a8MQZmp7fgH2uO4hpJvQHDA+DpZK4fDCYazOuaMk8asZym/ULdHkKnGk7OC4e+wrLNmdratMOk+W+gJzv3dF8P75kAE2hCAia8VrW1qDiDyJFjJQ+Hvl5FmxAZvkk6DF6Tgjgfaxx8OxRzUvUWciQsCqe+nA0h7cQvasuOvWkvXq9/IjrqT5FYHbZRUx6Lu2oejR2z8se/EpYgXqwQEvchxsRpC3j+GxJ3usKEX0v4t2oHl7bG3j4rYSYcaT9+jFk/0n4YrVqyS161xLxtF/iZ7cDGk8CsMPk5kXPsjiUJ/4I/FVOcmYp9h1Jw9nJFrRephiS+Ry8/DAr0pWlafLHi4mG4THoO7/56CqvnzcRqOTNqhe2tHaYhKlNG22ksfTNce7Yr3v1mE96aoPWL0f0v/CYc8WLwwh4SdsKqWyiCT8bgBEXbtBHKQIPM5AM4RHMuikGqRn8s9EPE3K4zfB8eCH+vapfzjTmYw6UPZXmKNqNAdW1dZNBZ0QqjF+1Ggh1NFB6xDpmxi/B8bPUFA154Vzqw8aSJgr2S8BNpB+XhjfjR2436r9lVG+pjwo0o+y/1SdpIOyNX043toC5ExrE0ZJ+/TNPlGDZzUkakpWwcOsGrZw+4asWb+YPVz4YqOwXbaOun8IJ7TwVdIDetilxstaNkxRcunGuXabOwkClbug/Ha2FXsHxjEipLTyLhJ3p4RLDwQNjsKfLgBEs/vDgugwTUYTpRSsJOGNhTv08a3EAx0fdOBBvKKzz0ClbEUF5XTmLLd9q86JzTQ85SUy9aO6F9Kxo1XKnEvm3x2CddKT7EKhQT4G2pT5AjVRfw3b8TtIkKhFF3gxpkYNPagc6DQ9khAAAsw0lEQVTrxF0RjmcpqTlYMODABJgAE2haAq2uU2iKIjQVYl3ZM8jKyqdRmLbw8ukBL1ozlkMLI6BRobi4BGVXzWBnR3Pc2QpB1zShQlWMwsJ8FCs1NAdaRzg70xrCWsWUvNQP/SJq/howrIcv9tGUFobLoFUUF6O4pAQVFlZS3e21dU9dFQK/mXvp4p7YlhNH/TitYG5Fm2F22riok8jDvLUd7GmAiJFNRTIes+6HxDqu0yX5LtnXdCupVKhQUFiIwis0sMHBAY5UP6Nvh1ao0E2kK+rjNuQZhD3el9Y7rSkzdLVt2L48I5ZG2AoBdePQb9I8jG8K4VJVjpKSy7isqoJt27b0PStqiaiqciWUKhVER0Qxzc+N715NeRXi8uVKMm0n5VUTlZryKqFpWlRXrkk27dvbwdimCoWn92HDmi04r/U4+tAE0jdaoeLC3i+wTChwCk+HL8SgDjeu3Y3p8hkmwASYgGkEmkzcmVYNtmYCjUdAFncHKcMBJAjjjARh45XSQnIqz8aPX67Dgbwr+goFTJ2Hsd7sIdIDaawI9W/86J011FCsC23xWNhUjNROBq1L1e3VF1Lw+bKNNHEQhXaPYf4bI4369+nseM8EmAATaGwCRo6Kxs6c82MCd4SA1DYqxE1H2N3rT7iNO8bOWoCRhdlISU6hxWLaolu7Wj3778jXcM8VauaEEWNGIOfSVbj69kEvT+r3d5ObPH/0v8i3bQ0L+754ZRoLu5ug4lNMgAk0MgH23DUyUM6OCTABJsAEmAATYAJ3koDoRW1SiI6mkYq0idBce5MqyMY3JdBc3xmX07R/Izf9kvkkE2ACTIAJ3NcE2HN3X3/9fPNMgAkwASbABJjAvUbAZM/dvQaA74cJMAEmwASYABNgAvcSgabtbk4THuecPolTWSWw6uCFbt29QLNSGIWK4gKcPZOF/JIKPEjTY3h4dKYpH2oYGV3BB0yACTABJsAEmAATYAI3ItBgz50qcyvCfFqhlS1tIav06znqCipO3oAhFu3g3j0AI0aNwiN9usLJ+inEZ9J8VNqQunYSrGmlBO9+AzB0xFAE9POGUztrPDkvVlocXGfHeybABJgAE2ACTIAJMIH6EWiAuCvG1uVToOgahG/TqRCxEEDNoNqPcf0mIkmkd5+F2JhPESDZbEFI19eQpl36yaZdf7z52mxErtqClJQkLH6+m2SVsDgUm1KrRaCUyB9MgAkwASbABJgAE2ACtyRg+oAKEm6tFAOljDsP8cHZXFrG232ufqkpcSKNPHI9pq6XbGKyKzHezRw58fPgHiKvL/v+jjzMH+4inTf8qEheCut+EVJS1OEizPavXtbJ0I7jTIAJMAEmwASYABNgAnUTMN1zZ+WFlGMpSDmRh20TvAE19Y+7ZJx5pbRCug8lvo9BJOxEcPImW22I2Z6mixrtL+aWGB3zARNgAkyACTABJsAEmIBpBEwfUGHuCN9e8hqxqYmlVJq2jdWg3Eq1OBDNqhm4ROsvulApFzMy9Bap+45Rn7rhtMQ3rTWfvBXfbU3E3qTtiEmQ16/sFRmHF9hrp+fFESbABJgAE2ACTIAJ1JeA6eKuHjl7DA4iq3ja1uOZGT2xcKASz02Tm2Sly9tYwkKbz6WUHzD3rVg6ql6x8c/TWbhA2tDWVmvEOybABJgAE2ACTIAJMIF6ETC9WbYe2dr7z8CJuCUQDbEnV8/TC7sn+1GCA22lalRq8/Gd8hmuX79E2xWkxC2QUzfNQdfXYkFOPw5MgAkwASbABJgAE2ACJhBoEnEnyvcJfhPpJNiURQUouKjElcpseFOrq0Mh4Du8t9Qka1xPK/gGR2JNsDY1+r84xerOGBEfMQEmwASYABNgAkzgFgRuq1nWAm0oe7k5te6MrGBLExKL1tWcrYuwTFuZN4b53qBaGkhjMaSz7dCm7kxvcC0nMwEmwASYABNgAkyACZgun2jVif27duNoehZO7qB+dVcIYlkilkVVwb6tMx4KHIJAHwX2x/+M9HwV3AMDYJMZh4Bx2j53w6IwdYgYkKHChrmzsTvrMnz++irG+LdH8vf/wMxE+UsJXjkWtSdLkc/xJxNgAkyACTABJsAEmEDdBBowz10yHlP0Q2Ld+SF4TQripnhguZ8Cc1JrGIVF4dSXs+ElrS5Wgfi51gjRufMMTCdHJeCT2aPraLo1MOIoE2ACTIAJMAEmwASYQC0Cpou7WlnUnaCpEOvKnkFWVj405rbw8ukBLzd5CpXqKzQoLjiHMyezUEhry9p2dEc3b1p/1tZ0h2J1nhxjAkyACTABJsAEmMD9S6DJxN39i5TvnAkwASbABJgAE2ACd45Ak42WvXO3xCUzASbABJgAE2ACTOD+JcDi7v797vnOmQATYAJMgAkwgXuQgMniLjo6GmITobn29yB3viUmwASYABNgAkyACTQJAe5z1yRYOVMmwASYABNgAkyACdwZAiZ77u5MNblUJsAEmAATYAJMgAkwgfoQaNo5R2jC45zTJ3EqqwRWHbzQrTtNcyLNcVefqrENE2gOAmpcyMtB3rlCmNl2gGsnNzgozJqjYC6DCTABJsAEmECTEGiwuFNlbsVLY4LwbS7Va8RKKONmSMuM6WpZnLwBwf0mIkmXIO3HIO7Utwj2EguSGYeKtA2w7jFRSgxeeRhxM/yNDfioxRJQ5h3HHydy8UC7LvD394ZNi61pjYqVn8a6Tz5Hmso4vV9oOMb7dzBO5CMmwASYABNgAncJgQY0yxZj6/IpUHQlYZdOd1lWx52q9mOcTth1n4XYmE8RIJltQUjX15BWUfOaHLyvFXbSGXXN83zckgmcP/QjEnbswpaYb5BV3pJrali3cmxbUS3sfEc/jR5t5fOHY5Zh9wV+CA1pcZwJMAEmwATuHgKmiztVOoLmrJPusPMQH8DDGyg1vuG02BX65clitn2CZ8a/gu/iIrVG0YjZe87ogv3L34J25VkpvY2l0Wk+aOEEzC0sqIbiUbJFg13BzXyPVYVHsKtILrRdwCRMeHQQejsr9LVI2nNKH+cIE2ACTIAJMIG7iYDp72IrL6QcSwHM2sMicSZ6LMwCLhnfcmWFUHsk/DABg9zkIpy8SQRqQ8z2NMwf7iIdqVLXYuCc9VK8o/Z8KTtNtCSaaKfOQ+yyjci/ZgaPh12RvOMP6Bxulm5PIGLmcG3Tagn2/rgRvxzIQZW2KtauAZj8wli4i7bXKjXK1eW4pBJf2HXaruLSxfO4JM5Z2kKhUMCSuq+VHN+GVZtTcc3SBRPDw+BO4l2dtxcrvzoEtZkTntWn7aa0I6h8wB49nIuRdOI8ZSQHtydmYOZwR+zdGI3dubRUXRdfWGXuR+ZljWRgbtcdk6ZPgrdd/frL5aYc1WWNh/p2RXnGFsSkKfVpyjNniElPfROzOm83Pvw0AeJOLb2CEDFtqP6c/iKOMAEmwASYABNoAQRMF3fmjvDtJa8Rm5ooRFytNlZUSuJMdGTKwCV697pQKRczMvS3m7rvGIoxHPaaTMz3myqn93odj/z5T6mPXg1HoP46jjQSAU0ZzhRfgnBc5e24KGVqZU3f5FUSXcVXtEKuHDuXL8FvWn3l4NYZxTlncSXvAFYts8C8eWNw/qcPseaA9GVrK1aG+M+W6yvpN2kewnoq6Lv/HZfL6Hkou4oyocVI3GmuXkR+aSEdlBmkKSlNFHgeSSUiGwtYoVISVMWlVDkKxbkXcJkqfrkoSTqGOVVccwWaknSs+XwH5r8xsl6iq+qKeD6Ft9EOXZwLEPOOLj8ShxoSqkWZyKVb89Z6kQvSj0j1EIWqM48gXz0UntpzIo0DE2ACTIAJMIGWQsD0Ztl61NxjcBBZ5dK2Hs/MWIzvVs+De4hBwyu1u4qGvD2Lp2EZHqSYL+J++Ru9xoFWtLWxFGc5NBkBEtuCui4ETIrAFD9SKtfocVBekZLLT+/SCzu3oFl4bebf8fo44Y2loEzCH3lqeD35OsLnTscT3VvL6fStPhr6Al6YPBkvvRKOp7rKzZxys634Zi0Mmm3FdyzSYJAmHWo/vPDS/HfwMB1do02pkT10hk+Gpd84vPfBAoSJuj9AdVdV6j2MhjndKn5hywakaY0eDXTSxq5CW6R07Dp4AkKDhuDhAUMQOnUCC7tbQeXzTIAJMAEmcMcI0Gu+8YO9/wyciCtFSEgEMkjYPbdaLuPJfsAv2RSndteC5FUYuiBRPvH8C3A8dRjChySaBy+cPIi9J1qjS2c3uNg2SRXlcu/jT+EHEw2YToOnYmxPO1R1eRUz+5bBzKodhCQ7fSpTTycnYQXm/UpC7JqQWXK4ePkqzFwV6OCkQJkjScV0IQoV8OzdDd0awaMVNOtv8LQxg2N4OHqVVcLWUYguWeDJNfDDq2H9hRMQtm3E6Gt5ZE/9GmXlHGRxqcG2g6WSzLQnFk6lsXRSNDHXCJYO8B/6JPxrJPMhE2ACTIAJMIGWRqDJlJNP8JtIvz4bqmIVKjRWsLUvQqSFOw4SAefhvVG8/YNqFuvnYtD66sMD/5qGR/5Fx0v24fqbgdUnONZoBHReUrcenaQ8zWwc4ObuoM9fUyk3g4oEl2490I5cZpK0qzKDnYsX/DqLjnV1BG2zq+EZjSisRlCrRON7tVisPi18iq3R0VFWiIoOHSSxKZ/Xijvh8LNtY9D8KgqoKy/5qro/RTmiJ2GpLBkt/TB1TCckf0T97kT+Fh5wucEt1p0fpzIBJsAEmAATaBkEbkvcWaAN3YXouXWjpjUh6mij8zlbF1ETrBzeGOYLv4EJKH65Qmr6MjenahTvQ4jnSBwhkz6LtyMuPABW5jzjsRZZ0+00uqESxkU4e3gASfJ32znwGfLu3VjpGIm3Op4oJ0/K64AYwEAiTJxXHsdXG1O0BRo2tIokIdLIrg6RqL2gUXadelMTc9J5bV6WCHr5GTgo03BUvmXA091AVAozmuyYJuS+oGyF9u5d4WrXCO7JRrkTzoQJMAEmwASYgDGBOl7Fxga1jmjVif27duNoehZO7ogHRGtcWSKWRVXBvq0zHgocgkAfBfbH/4z0fBXcAwNgkxmHgHGL5ayGRWHqEEfpHW9nZyDerNpT13ZI3hg7G3vYWQlJyOFOEVB0H0jjnQ9LfdEOfL0YlaND0MUsH3sTU3Hd0g4jZ82ETu85eZL374BQRUVI+H4HijqU4sR5New9AjF2kDsNnKVBD5JaU+L7L1bh6tlsGlfbsFBZhxewITlZug9AgGIXDkgDZM2hKTqJ79dv1P5UAZ4Y9pDUbK3L+8Khr7Bss66puh0mzX9Df/86G94zASbABJgAE2gJBEwXdxVnEDlyLBINa1+0CZHhm6SU4DUpiPOxxsG3QzEn1dCI4mFROPXlbMhjbWucM2+LXpR0QiTzgIoacBr/UPjLbiqwzFwxOWIq1q1agzSabiR56/dI1lXjwW5oL1o1tcHO7ykE/ZGJhLQy5KeQ11Wb7uYsN6nbeAZgsHOS5CgrJWEngrWrB428Pae1NNyJMT41vXm68+awF13vRMdMo0D2ZjS01aBORqfrPLDD2FenovCjNcisLMdvG9brrfzGzcJwMV+LQbBpLZqsdeKuCMezlOhJI4E5MAEmwASYABNoaQRaXafQFJXSVIh1Zc8gKysfGnNbePn0gJdbnbKuKYrnPBuRQLmyBEWXL5PHzhbt7exgIyavqyOoy5VQqlSoMrOGLc1xV9OuXKmE6ooa1rYKKGyMxVMd2TVTUjkuZGfjbF4hDdN2Qmd3D3RQ1F23C3u/wLKfZIH3dPhCDOpQN4dmqjgXwwSYABNgAkygTgJNJu7qLI0TmcBdSkB9IQWf08TPuaL+7R6r93x6d+ntcrWZABNgAkzgLiZgerPsXXyzXHUm0FAC54/+F/m2rWFh3xevTKvfRMkNLYuvYwJMgAkwASZwOwTYc3c79PhaJsAEmAATYAJMgAm0MAImr1ARHR0NsYnQXPsWxoyrwwSYABNgAkyACTCBFkuAPXct9qvhijEBJsAEmAATYAJMwHQCJnvuTC+Cr2ACTIAJMAEmwASYABNoLgJNO6CCJjzOoVn9T2WVwKqDF7p194KjwbzFzXWTXA4TYAJMgAkwASbABO4XAg323KkytyLMpxVa2dIWsgqqGsSKkzdgiEU7uHcPwIhRo/BIn65wsn4K8ZnVlqmrJqFVK7q+ji1kuX7K3Bo5N89hceZ+xK5fhx93Jte6t+apAZfCBJgAE2ACTIAJMAHTCTTAc1eMrcvnImjOuhuXptqPcf0mIklYdJ+F2IU++Ch0Fg5gC0K6voYTVz6DTw0PXu/+A6EQtdFoYOvcCyO6tL1x/s1w5syWSITO2UcleWOfMgWBvBpaM1DnIpgAE2ACTIAJMIHbJWC6uFOl64Vd5yE+OJtLC72XGlcjLXYFErVJMds+wTNu5ugflwf3ELG+bDRi9r6D+cNdKC4u7EjbAGzYGwdf02tD1zZNsLBsQxnb0+aButcraJpyOVcmwASYABNgAkyACdwOAdObZa28kHIsBSkn8rBtgjegJhfcJeMqVFYI0eZD2/sYRMJOBCdvstWGmO1puijtNbSVoqzCIKlB0QLEL/2bcRNv4CxsNWgGLti/FqOHjsOIpz9Amra8isx4THh8IoJ1aZoKqFSFOF9UTLUQi5gWIe/sGZzPpa2gGBWiugYhb+86REZGStsXO08bnOEoE2ACTIAJMAEmwASan4Dp4s7cEb69fOHr44JKyfNWW5VV0hrukHqqZeCSVgxdzMjQ313qvmMQ0km2ozU9yc83UNEKjl7+mPTO50gtqJ2n/uI6I8VYG+KEkIivpbOh4REYKWIHViCoqwKxmXJ+Zw+uw697dmDnzztRoq2XpjwLG3ccxE/atOR/D4BC4YhRb+2hDIRITUJwT0+4dKbNqR0++l3UvDpkH03TH2TuP1F7TXv9WY4wASbABJgAE2ACTKDpCZgu7upRJ4/BQWSVS9t6PDNjMb5bPU/bJKu9uI0lLCjqMfhFvDv7JTw58gn07AAUnv4D699/GX5O1libbCyitFfWuatIi8PUePnU8ytT8N0n/8CvF3dgmNY69N3NEPJObmq1oVgbg6ZWSzqWMYiY38v/QfbZ41gfMYiOHqStB1bvSEbywYNIycjGrD6iqbY6PBz6EoIG9ceAwCcw9cUnIHLnwASYABNgAkyACTCBO0WgSXq52fvPwIm4UoSERCCDhN1zq+Xbe7If8Es2xUvV5PWjHm3+wXiHNl3I2bkco0bMgfCFTX1tE8bvmoH6jGM4uX8HXdGWts6YGNxDzs5xAJ4bRj5BMeg2txRX5NRbfppb2cOtkz38ujiQrRBy3dBnUF/0rTEARJeRpYMnhj7tqTvkPRNgAkyACTABJsAE7iiBJvHciTvyCX4T6devQFlUgIKLSlypzIb3YcCBWmF9h/eWZFPNO3cb/jIidFovMQEZ1bOm1DQ1Opb7+AlfoANaW+v0aiXUoi/g1WpTuRm4+ljErpQU0KeQmjcJNfrZ3cSSTzEBJsAEmAATYAJM4I4SuC1xZ0HNm4Ds0tJJKuO7sYKtvQMcHG1xcfsqLKOToofd88N8jc30R0WgsQuAyMz3EXSuj9uOTD0GjKBPkXMiNu/JoT0FTS7+TKW9EHdtrKRm4M59H6ED0XBKfelEGcX78T9DF1BEFCrupToYCcG6b05rrEbhhXM4e6GQ+9tV4+MYE2ACTIAJMAEmcIcI3FS21FknWnVi/67dOJqehZM7qKObaO8sS8SyqCrYt3XGQ4FDEOijwP74n5Ger4J7YABsMuMQME5Mg0JhWBSmDnGkiAprpz+H2IwidAz6O559WIF9n7+Od4UgoxA8bSiEVX2Cvf9YRGIORAnLQkLhHvMWlD+8TpOuyGFJ5Bi5eddOCDgxovU0ImbNQMHqz3BUa1Nz17nvw5QkOvLF4+OPNmCi50UknryCTv5/wexgMRJYDsdj/4mvDyvlA6+nsXDaIJjpTvKeCTABJsAEmAATYALNTKDVdQomlalKxmOKfuQjqzsEr0lB3BQPLPdTYI5WqOktw6Jw6svZ8JKcfSpsmK7ARJ0C0xsBL0btwKezh2t9ggYnbhYtTsa84H5YnGRstCThBN4crRNj57Bqkitmrq+2GTD1FRxcs5cSOuOwMg7+em9hMWLnBSO0RoYvf3MCn03Q5Qccj11ULe7cSNzNZHFXTZdjTIAJMAEmwASYQHMTMF3c1bOGmgqxruwZZGXlQ2NuCy+fHvByq+2LqyguoKbYkzhbqIKVgzu6edP6s7amOxTlamlQXFCAwsISWNiK5mBH2EpC0rjSquJilNDEeq3t7GFfl4GBeYWqGMUlJagys4WdvT3lV6NuVeW4kFeAMpKijq4doGC3nQE9jjIBJsAEmAATYALNTaDJxF1z3wiXxwSYABNgAkyACTABJqCb4I1JMAEmwASYABNgAkyACdwTBG5rtOw9QYBvggkwASbABJgAE2AC9xABk8VddHQ0xCZCc+1vxbsl1ulWdebzTIAJMAEmwASYABNoCgLc564pqHKeTIAJMAEmwASYABO4QwRM9tzdoXpysUyACTABJsAEmAATYAL1IFBjXo96XGGKCU14nHP6JE5llcCqgxe6dadpTuqYmgSowLnM0ziVnY8qK1t06uyBzs6OqDnriClFsy0TaKkEis9l4uSpTJRU2cHLqxtNESTWMObABJgAE2ACTKBxCDTYc6fK3Iown1ZoZUtbyCpab8I4FCdvwBCLdnDvHoARo0bhkT5d4WT9FOIzjS015/bgpR7WcO3aC4+OGIHhjwTA280JA/6VbJwhH7VYAsq849i9fRuSkjPuvSXYKpIxqRU943VtIWul574iba3+/NzYTO33RCuwhLRCD99WeGy57lmuwM6lE9DOtSsCHh2FUcMD0NW9HYbOi5X/fipSMZ3KaU+b79x4VC9pnIMP/Az/1sQE4L31ZRrX7THsF39i9c6rxT5WXDEmwASYABNoIIEGeO6KsXX5XATNWXfjIlX7Ma7fRCQJi+6zELvQBx+FzsIBbEFI19dw4spn8BEePFrtYqrrUKyXcgrE6l3/Rq/LB5CYVYnO/g5SKn+0fALnD/2IhANiCTZLtPN5Dz3F8r33Yug9Hq+N8aJ1iytoYm4n9B3kJy1RrKms0N/tstClmF5Jzzf9ZVXQEsbXqk8hJzYSIyI2SrY9XlmFt+x/wPMLf8WexaGY6CZWdqlEPp0tEtuy1Uj5IFhaMaUidScW6FZ7oTxFKM3/E2hNkfaj8EpoH5pCWwONxgrdHh4MN/G3pal/XiI/DkyACTABJnDvEDBd3KnS9cKu8xAfnM29Rm8aYyBpsSv0y5PFbPsEz7iZo39cHtxDxOqv0YjZ+w7mD3dBauwnWmEHRO37BS8Eiuapvggwzo6PWjgBcwsLqqFwAttKYqeFV9fk6onHuyNtA15ZgH/O8K11vbEvOhofrp+Fr6d41LArwLcrlmnTwvHTp9PhhaeRF+eKCBJu8TM3ImfKeINr4hGbdA7+o11w6MfaP6Sk3g3WZO75V/zzn1NqL9VX7fYjo5vnZVAoR5kAE2ACTOAeIGC6uLPyQsqxFMCsPSwSZ6LHwizgkjGJSuGygA9tEzCIhJ0ITt7e0l58xGxPI3FnjV3r1gNtKME/Sivs9CYcaUoC6jzELtuI/Gtm8HjYFck7/tA3p1q6PYGImcMhO99KsPfHjfjlQA6qtPWxdg3A5BfGwl0YVKlRri7HJZWaDsQSxVdx6eJ5XBLnLG2hUChgScuxlRzfhlWbU3HN0gUTw8Pgbgmo8/Zi5VeHoDZzwrP6tN2UdgSVD9ijh3Mxkk6cp4zk4PbEDMwc7oi9G6OxO7cCtl18YZW5H5mXZRVjbtcdk6ZPgrddE67/pq7UVafGXpJa+rT1U5di7viV+mMpospEQqLucZ9Ewk4EFwT/78uIkBZYXoyk9KelPwfpFH0s/iERCx4PwOYFibokOYPqI4qRF9HouPpA/Gnpwi3zqrqA2I+X4XCxuKIjwiJmwa8pWeoqxnsmwASYABNodAKmiztzR/j2kteITU0UIs6g3UlbvUrxrpd6EWXgEr15XKiUixkZ2rNA6r5jKFbZYUci0IlSB4yowrzQAGw9dAEW7XriL6/Mxt8nj5au01/EkcYjoCnDmeJLUvNf3o6LUr5W5AWquEqiq/iKVsiVY+fyJfhNq68c3DqjOOcsruQdwKplFpg3bwzO//Qh1hyQvmxt3coQ/9lyfT39Js1DWE8Fffe/43IZ+bfKrqJMKBESd5qrF5FfWkgHZQZpSkoTBZ5HUonIxoI8UpUQJRSXUuXEPvcCLlO75eWiJOkY5lRxzRVoStKx5vMdmP/GSK0wlU831qeodnF5MfJLqM4VGpjTwB9bW1vtoJ+afwPr8d6XryDIoHBVxhG9N/svg6u9el18++qtCq/I96hPiN6Egy+UQufv06cbRq6V0brMhbDXUA3NraQ61Vr/WNjfKq+rl5AqCTthnI+Mc+Uk7hTigAMTYAJMgAncZQQaPKDiZvfpMVi81nJpW49nZizGd6vnaZtktVe1sYQFCT7hWRBWm+f/D/4v9iAedGuP438k4MNpQXB9YjkKtOa8a2QCxP5BgywDJkVgih8prmv0OCivSGfKT+/SCzu3oFl4bebf8fo44Y2loEzCH3lqeD35OsLnTscT3UXnLxEs8GjoC3hh8mS89Eo4nuoqiwO52baVdJ6K1gbRlCvSSJNInzU/vPDS/HfwMCVTwz+UQrxQEFfpgqXfOLz3wQKEibo/QHVXVeo9jDqbxtiL51TI0D2Rj8PZ3hHOzs5wtFfgo9/1akhfzPSn5Gj8nIUoInen3o9oWHG9NelSg7iIip9L3fRp8fj8S5J2ng5AB0oUmzDQBVGp3a+jp6NcJ2dHeyis/60f3GRSXjZd8UJYEB7u2w+PPj0JT5Io58AEmAATYAJ3J4G636u3eS/2/jNwIq4UISERyCBh99xqOcMn+wG/ZFO8VI1KeqsZvqfe35FNTbVuyNlKQjBoMZA4B9+nvoAZvra3WRu+vC4CwkckhIfT4KkY29MOVV1excy+ZTCzagfxWj9NU3XoQk7CCsz7lYTYNSGz5HDx8lWYuSrQwUmBMkeSiulCFCrg2bsbupHWut0QNOtv8LQxg2N4OHqVVcLW0YmyNJRCfng1rL9wAsK2jXhGyqQi9WJKOrr5R8aPi8jzKAaC1AwKTJo/Tz8wRDynQr52nh6NL6f3kTx3tg6uNGVP7SlM+syMBn5+may3YBMhodlO5GDQomsp9VGUk2v+AYqyhOR9lv5WvjtMP4+i0yXD4FHUc4765hkF0nzo9gZ+jQqFgsSvuZUdXDt1pp6PcjApLyLp7jeUNqMS+IAJMAEmwATuQgI13y2Ndgs+wW8i/fpsqIpV1IpFzUX2RYi0cMdBKsF5eG/Ym1sY9C96HmMGuUllu/gF6uugrjR4I+pTOdIYBARZISLcenSSsjOzcYCbu1ALctBUVjcRunTrgXbkeZKkXZUZ7Fy84NdZdKyrIwj9VUPc0cDNWkGtEtKjWixWGwifYmt0dJQzUXToIIlN+bxW3ImK27YxaH4VBdSVl3zVjT67DJuMKR65uEg/NvTBzBpOrp3hUeP2hOD17hOIgX199aZ1RdQdQxHz8ssIJY2X8rts4fMiYNWxC3rT4Tna/ki/AGh/tBQVVPunLQ18mL5//SuJu2+1RQxGgFkS4g2qqT1BLlhPDOrfXy/o9OkGkXrnZXANR5kAE2ACTODuJXBb4k6WZ9QBikLdGQlRRxudz9m6SN936I1h9IK0skcoOTjW00tQNM5KfbEopsxMEwnacIO2LN1p3t8+AY1uqIRxVs4eHkCS/N12DnyGvHs11I6BuZF4q+NBcPKkvA4cpStIhInzyuP4amOKNoea37EQaWRXh0jUXtBoO0s7V3QXW6PlKDK6jrFvxaF3dAiOGeRr7tKTxsbSIAnaoldswT/Gz4Y99VdNXLNAa/UyhvnYYBMdCQJtBk5GML7FDop7kvfS5XSS1q7mzuoGf3uynSl5KS9kIzOvBDbtXeFtIPRrlsjHTIAJMAEm0LIJ1PEqvkWFadWJ/bt242h6Fk7uiAdEa1xZIpZFVcG+rTMeChyCQB8F9sf/jPR8FdwDA2CTGYeAceK1RmFYFKYOkQdkDJ++kt50MykxEdNe+Rc+n+6G5UMjJDP4LsF4f10Dk5zEn81HQNF9II13PgwhtQ98vRiVo0PQxSwfexNTcd3SDiNnzdQ3Wzp5kvfvgBCCRUj4fgeKOpTixHk17D0CMXaQOw2ctaZzQq0p8f0Xq3D1bDaNq21YuFPOXNF4e2TjhwhP60jzydG9WLmg/9DReC7Yv9aNmLsFI+r9YRixIFE+J3nc3PC3b17GYjEylrocTFzkhrmO8Zi4XjYZFjVVnvtRPgSsAxB3XYxAFkGFVSFyTHwKP2WFiIi/vdNr8Hr4EZhTnTQac3TuNQhP/nUcfIWrURdukZdkps6ggTJrpEE24thnXDgm9++gy4H3TIAJMAEmcBcRMF3cVZxB5MixJMcMQtEmRIYLnwMQvIYmY/WxxsG3QzGnZh+hsCic+nI2ZGlHLWuib15MDnqELkbGV6/h0a+0efaYjX07/ocmiuDQVASEv+ymAsvMFZMjpmLdqjVIo+lGkrd+j2RdZR7shvai9VQb7PyeQtAfNNVHWhnyU7YjTpvu5hwoxWw8AzDYOQlJ56mfJQk7EaxdPWjk7TkpbvwhxvjU9ObpLMxhL7releuOdXuyNyMFZVAn3Znb31vQxCByj76y3ZsQtdsgx222CCZxZ21RPRWKrj/d8FmLEbxgoNQNQddM7TMhCgmZ5xC04GckvPUXJGiz6hn+DTbPJla0GkYbShM+Ul0+utKkEsRfaxsriU4bYSi6GZbtxgqjSkXB+hElfHvKA5bqk5dchrkRvry8ywCLOxkNfzIBJsAE7jICra5TaIo6ayrEurJnkJWVT7P528LLpwetoamTdcYlVhRk4tjxdJwrs6LlynzQ3cul9qSsxpfwUTMSKFeWoOjyZfLY2aK9nR1sxOR1dQR1uRJKlQpV1G/Nlua4q2lXrlRCdUUNa1sFFDaWdeRwfyQV52TiTHY2CittqZ+jB3y86v67aHYayhQsWrRRGm1rGzAV88Z6N3sVuEAmwASYABO4fQJNJu5uv2qcAxNgAs1GQF2I3d+sQkKGcAdaIjRiAfx5EuNmw88FMQEmwAQak4DpzbKNWTrnxQSYQIsgoD6fTMJOOPGd8PSMaSzsWsS3wpVgAkyACTSMAHvuGsaNr2ICTIAJMAEmwASYQIskIHqvmxSio6MhNhGaa29SBdmYCTQigTvxvDfX35WunEbExVkxASbABJhACyDAnrsW8CVwFZgAE2ACTIAJMAEm0FgETPbcNVbBnA8TYAJMgAkwASbABJhA4xNo2gEVNOFxzumTOJVVAqsOXujW3QuO1VOCNdrdVBUeR3xCEk5fVNKEufbo0uNhDAz0g8P9O9tGo7HljJgAE2ACTIAJMIG7i0CDPXeqzK0I82mFVra0hayS5sYyvPXi5A0YYtGO5q0LwIhRo/BIn65wsn4K8ZkqvVnqqklo1Yquv8G2NrXaVn9RHZGqsnwcP56DwsJCnMs6ib0JG/Fx1Lbac93WcS0nMQEmwASYABNgAkzgXiLQAHFXjK3Lp0DRNQjfphMKMS1WzaDaj3H9JiJJpHefhdiYTxEg2WxBSNfXkCatnUQz8bt4Y8Swh+FOC9P36EGbry/cDfIqLRMLLd06WLoPx1uLF2Lx4sUI6yfWXaKV5YuOIqvWSga3zostmAATYAJMgAkwASZwNxMwXdyp0hE0Z510z52H+AAeNIt9qTGCtNgVSNQmxWz7BM+MfwXfxUVqU6IRs/ecFPcKno/tuw4hK+M4ed5oS0nB1+8Po3NiTcvn8Vgfe9o3JIjbckL7G69135BM+RomwASYABNgAkyACbR4AqaLOysvpBxLQcqJPGybQMJOTZ3oLhnfZ2WFUHsk/PA+BrnJ3fqcvMlWG2K2p+miRvuCPUsxdEEipV1AZMIS+JrcP68cZzNoifcHqgDnzmioNDSqFB8wASbABJgAE2ACTOAuImC6uDN3hG8vX/j6uKBSctlp21gNbrqS1nCH1AsvA5c08omLGRl6i9R9x1CsP9JGzu3EiKER8kFkHN4f7VLT4tbH6nxkCm13DWjn1UW3Xvutr2MLJsAEmAATYAJMgAncIwRMF3f1uHGPwUFklUvbejwzYzG+Wz0P7iGLq69sYwmL6iOK5eCD0SOQKqVF4tT7wWjQMF7LTujjDFwTXe4O/IqDWRehVktK06g0PmACTIAJMAEmwASYwL1KoEnEnb3/DJyIWwLREHuShN1z02Rh92Q/SnCgrVRNXr/qsGfpZCyQlR1iTi2AV4OUncjPEkOnhgJiiczKHPzw2Sd4550PkcIDK6phc4wJMAEmwASYABO4pwk0WEbdiopP8JtIvz4bqmIVKjRWsLUvQqSFOw7Shc7De+v7w2nOxWNoRKKU3bAl+zDey+SOdgZVqULyz1vpmFx3eBB+I57EQF8PuPDACgNGHGUCTIAJMAEmwATuZQK3Je4s0IbYFEl86s5IiDrayCJn6yIs05J8Y5ivNgaciF9N8da0eSDi+Yf16Q2KqLORlKKEcEe2DpiEsMc9G5QNX8QEmAATYAJMgAkwgbuVQN2a7GZ3Q6tO7N+1G0fTs3ByRzxwhYzLErEsqgr2bZ3xUOAQBPoosD/+Z6Tnq+AeGACbzDgEjNP2uRsWhalDHGuUIOam84RTG9OrY5SRpSPcLIHz1OarPJ8LNeVJhxyYABNgAkyACTABJnDfEDBdTVWcQeTIsUg0RFS0CZHhm6SU4DUpiPOxxsG3QzFH249ObxoWhVNfzoaxtBPeP9Oroc/TKKKAm48lDqTQEN2cPGksr+jix4EJMAEmwASYABNgAvcLAdNVla0/dl0XIxZuHv5+sAhPnT6DrKx8aMxt4eXTA15uxrJO5OA742tcn3HzvOp/VoyMFb46MVwjFxdpIIUD97erPz62ZAJMgAkwASbABO56AqaLu3resrmVPTx7iq2eF9yGmTp7G95Ztcs4B+d+6MrCzpgJHzEBJsAEmAATYAL3PIEmE3fNSc6sXVeMGlSEjLMlMLd1gHef/vD3c+f+ds35JXBZTIAJMAEmwASYQIsg0Oo6hRZRE64EE2ACTIAJMAEmwASYwG0TMHkS4+joaIhNhOba3/ZdcgZMgAkwASbABJgAE7hPCLDn7j75ovk2mQATYAJMgAkwgfuDwP8DrL8E+2Dtp3cAAAAASUVORK5CYII=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4927264" cy="3927756"/>
          </a:xfrm>
          <a:prstGeom prst="rect">
            <a:avLst/>
          </a:prstGeom>
        </p:spPr>
      </p:pic>
      <p:sp>
        <p:nvSpPr>
          <p:cNvPr id="9" name="框架 8"/>
          <p:cNvSpPr/>
          <p:nvPr/>
        </p:nvSpPr>
        <p:spPr>
          <a:xfrm>
            <a:off x="1143000" y="2743200"/>
            <a:ext cx="3048000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0" name="框架 9"/>
          <p:cNvSpPr/>
          <p:nvPr/>
        </p:nvSpPr>
        <p:spPr>
          <a:xfrm>
            <a:off x="5181264" y="4114800"/>
            <a:ext cx="3127164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框架 10"/>
          <p:cNvSpPr/>
          <p:nvPr/>
        </p:nvSpPr>
        <p:spPr>
          <a:xfrm>
            <a:off x="1219200" y="1983341"/>
            <a:ext cx="4291762" cy="26805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7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" y="1371600"/>
            <a:ext cx="5592365" cy="790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Reference:</a:t>
            </a:r>
          </a:p>
          <a:p>
            <a:r>
              <a:rPr kumimoji="1" lang="en-US" altLang="zh-CN" dirty="0"/>
              <a:t>[1] https://</a:t>
            </a:r>
            <a:r>
              <a:rPr kumimoji="1" lang="en-US" altLang="zh-CN" dirty="0" err="1" smtClean="0"/>
              <a:t>en.wikipedia.org</a:t>
            </a:r>
            <a:r>
              <a:rPr kumimoji="1" lang="en-US" altLang="zh-CN" dirty="0" smtClean="0"/>
              <a:t>/wiki/</a:t>
            </a:r>
            <a:r>
              <a:rPr kumimoji="1" lang="en-US" altLang="zh-CN" dirty="0" err="1" smtClean="0"/>
              <a:t>File_system</a:t>
            </a:r>
            <a:endParaRPr kumimoji="1" lang="en-US" altLang="zh-CN" dirty="0" smtClean="0"/>
          </a:p>
          <a:p>
            <a:r>
              <a:rPr kumimoji="1" lang="en-US" altLang="zh-CN" dirty="0"/>
              <a:t>[2] https://</a:t>
            </a:r>
            <a:r>
              <a:rPr kumimoji="1" lang="en-US" altLang="zh-CN" dirty="0" err="1"/>
              <a:t>www.ibm.com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developerworks</a:t>
            </a:r>
            <a:r>
              <a:rPr kumimoji="1" lang="en-US" altLang="zh-CN" dirty="0"/>
              <a:t>/library/l-</a:t>
            </a:r>
            <a:r>
              <a:rPr kumimoji="1" lang="en-US" altLang="zh-CN" dirty="0" err="1"/>
              <a:t>linux</a:t>
            </a:r>
            <a:r>
              <a:rPr kumimoji="1" lang="en-US" altLang="zh-CN" dirty="0"/>
              <a:t>-</a:t>
            </a:r>
            <a:r>
              <a:rPr kumimoji="1" lang="en-US" altLang="zh-CN" dirty="0" err="1"/>
              <a:t>filesystem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  <p:cxnSp>
        <p:nvCxnSpPr>
          <p:cNvPr id="4" name="直线连接符 3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181264" y="588920"/>
            <a:ext cx="3605048" cy="63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Linux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File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System and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err="1" smtClean="0"/>
              <a:t>INode</a:t>
            </a:r>
            <a:endParaRPr kumimoji="1" lang="zh-CN" altLang="en-US" sz="20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57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on green science template" id="{13DC0711-29F5-B448-B0D7-3E168B924FA4}" vid="{822FA8C6-4275-254D-97B6-2202A255F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326</Words>
  <Application>Microsoft Macintosh PowerPoint</Application>
  <PresentationFormat>全屏显示(4:3)</PresentationFormat>
  <Paragraphs>95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Apple Chancery</vt:lpstr>
      <vt:lpstr>Calibri</vt:lpstr>
      <vt:lpstr>Calibri Light</vt:lpstr>
      <vt:lpstr>DengXian</vt:lpstr>
      <vt:lpstr>宋体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用户</cp:lastModifiedBy>
  <cp:revision>90</cp:revision>
  <dcterms:created xsi:type="dcterms:W3CDTF">2016-03-15T19:39:15Z</dcterms:created>
  <dcterms:modified xsi:type="dcterms:W3CDTF">2016-12-01T00:06:31Z</dcterms:modified>
  <cp:category/>
</cp:coreProperties>
</file>